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7" r:id="rId6"/>
    <p:sldId id="262" r:id="rId7"/>
    <p:sldId id="266" r:id="rId8"/>
    <p:sldId id="264" r:id="rId9"/>
    <p:sldId id="265" r:id="rId10"/>
    <p:sldId id="263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B68E1-77C9-765C-8D56-1C3E54FDCD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FE6491-64A1-62FE-4189-35509AC92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EA8B8-0B68-03B0-4288-7D19B6C6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C75338-9FFE-AFCA-FDA7-194F79CA8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F9F9E-8141-7AB2-C823-18E8730C6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09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6BAA0-A512-F23F-AF46-3763C9D39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53352-4D19-1947-14CD-E3B86D912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462C6-15C1-759E-D858-E58445CE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A2597-C142-A882-FAB8-9C41B5580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ADD97-DE04-3497-B701-C5F7A97AE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097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C1DFC-50C7-94B0-2E8D-69E7646DC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33DB11-7978-6E08-C22A-640D6D3F09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1C4F8-7FCF-4892-A2AB-B17F34A3E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B5485-0DC1-6D51-716B-652E6F29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6D7BB-ADC9-CB45-D43F-0F7E79FAD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7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17756-DA50-546F-D038-382F16AE5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36298-853B-9608-3992-81654E61BB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4EBE8-887D-7217-711E-E20A2D383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D5855-FE89-4906-EBD8-B2A72F958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BAED3-3BA1-549D-72B5-33F6033FC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7D2BB1-A831-656F-08C9-8500DB8CA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5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96144-F6DA-3F6D-D2E7-0777DB0A7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27CB1-0972-999F-066A-2FA982802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2E4246-2430-1B41-597E-A25952F11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F8F700-B9EF-7E76-6E22-B2ABFF092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24E7E7-2502-89E6-395D-0F4FC9697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B491D7-2663-589E-54C9-760C349CD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7CFBC-1A6E-E2E5-7E63-9971407BE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CCA3B7-FDD6-D6F6-C4FC-FBB71BDF2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50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2E5DC-E520-4C94-4806-77A7E6C32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D8C205-5CB7-9ACA-70DB-072FD51F1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29F4F3-3F42-1120-1374-DC005B6D3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209B7A-EDCF-6B64-A4EC-DFFEC7CA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E1D74-A6D8-9D68-E968-C8C66579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AB7363-CFDC-E9BD-6B9E-6E2E921D2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00D03D-826C-9788-A878-3337F7188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31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111E5-EE82-A91D-D0DF-86A3F06ED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22300-580B-87F9-FEE8-69FF8B512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4E71D3-C413-FE69-6FA5-C9146C30C6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66A613-BA9D-5405-9BE1-7AE2AB2B1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4F6AE-CC41-017B-9D02-3ECA1BD17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7DF7F-2FD1-FA10-F7CF-32342DAC0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27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194B2-5571-11CC-45A0-5BB26F191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052C80-6B99-0464-EA91-6277E4CD5F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591E2-2B5E-6189-4C99-D1830EF29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06FA2-E42C-54EC-3333-60089E960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3A2A1-5200-BC43-759C-99B39767B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FD261A-A56C-DD5F-7D25-EC179DA91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89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0CFD3-6D2C-0A2D-53A6-B19E2FE3F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CA94DD-A948-2903-8F16-321A3FAD14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7E1F3-4742-0B69-FF05-1B4D36811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04F3-7264-EAF8-FBB6-B704C4DA8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4DA570-6358-7401-762A-05BC79538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44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66A8DC-BB1C-8039-2CB1-BBDEE80F55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9A5EB6-0BA5-06AF-994D-015CB2500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65FF1-811E-6C78-D1F3-3D385F5CD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691AD-BDD7-06B1-00B7-B0A12E9D2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43BEF3-C082-7B4F-1CD1-F68818990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17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AD264D-1851-F26B-28E7-D55E44395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426A7-7D87-FA3E-4265-4D3E44FE1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A049E-08BA-A712-EB9D-661D33CF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408B52-22AE-4F5F-9317-E0AADA4722CA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E2AB5-5A9D-8DD7-FBBA-E6CA6DA777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DE9A2-8F56-7138-3DCB-F770C7D782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04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Freeform: Shape 2058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955" y="796151"/>
            <a:ext cx="4572000" cy="2795160"/>
          </a:xfrm>
        </p:spPr>
        <p:txBody>
          <a:bodyPr>
            <a:noAutofit/>
          </a:bodyPr>
          <a:lstStyle/>
          <a:p>
            <a:r>
              <a:rPr lang="en-GB" b="1" dirty="0">
                <a:latin typeface="Twinkl" pitchFamily="2" charset="0"/>
              </a:rPr>
              <a:t>Year Group Expectations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7429" y="4186567"/>
            <a:ext cx="3125337" cy="1136843"/>
          </a:xfrm>
        </p:spPr>
        <p:txBody>
          <a:bodyPr>
            <a:noAutofit/>
          </a:bodyPr>
          <a:lstStyle/>
          <a:p>
            <a:r>
              <a:rPr lang="en-GB" sz="4000" b="1" dirty="0">
                <a:latin typeface="Twinkl" pitchFamily="2" charset="0"/>
              </a:rPr>
              <a:t>Year 3</a:t>
            </a:r>
          </a:p>
          <a:p>
            <a:r>
              <a:rPr lang="en-GB" sz="4000" b="1" dirty="0">
                <a:latin typeface="Twinkl" pitchFamily="2" charset="0"/>
              </a:rPr>
              <a:t>2025 - 2026</a:t>
            </a:r>
          </a:p>
        </p:txBody>
      </p:sp>
      <p:pic>
        <p:nvPicPr>
          <p:cNvPr id="2052" name="Picture 4" descr="Coppice Academy - Home">
            <a:extLst>
              <a:ext uri="{FF2B5EF4-FFF2-40B4-BE49-F238E27FC236}">
                <a16:creationId xmlns:a16="http://schemas.microsoft.com/office/drawing/2014/main" id="{14A55957-9E31-C6CF-CFC5-F763A858D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83386" y="578738"/>
            <a:ext cx="4933378" cy="567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36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01" name="Rectangle 3100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2" name="Freeform: Shape 3101">
            <a:extLst>
              <a:ext uri="{FF2B5EF4-FFF2-40B4-BE49-F238E27FC236}">
                <a16:creationId xmlns:a16="http://schemas.microsoft.com/office/drawing/2014/main" id="{F1E8018D-D29A-4B9D-BF9C-9F4D7BA1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4450"/>
            <a:ext cx="4215063" cy="2398712"/>
          </a:xfrm>
        </p:spPr>
        <p:txBody>
          <a:bodyPr anchor="ctr">
            <a:normAutofit/>
          </a:bodyPr>
          <a:lstStyle/>
          <a:p>
            <a:r>
              <a:rPr lang="en-GB" sz="6600" b="1" dirty="0">
                <a:latin typeface="Twinkl" pitchFamily="2" charset="0"/>
              </a:rPr>
              <a:t>3EF Staff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CD8F558-66D5-C57D-319F-1EB856C36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05" y="712893"/>
            <a:ext cx="2327787" cy="21822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95E07D3-75C0-1B51-14B0-9AF10896A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1518" y="745542"/>
            <a:ext cx="2327787" cy="2182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D72889-14A1-A979-8B83-496E97E502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944" y="736171"/>
            <a:ext cx="2327787" cy="21590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9C77CA-6D5C-3E89-824E-59E02EBE14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9731" y="745542"/>
            <a:ext cx="2327787" cy="215320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706" y="3884449"/>
            <a:ext cx="5714093" cy="2398713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Twinkl" pitchFamily="2" charset="0"/>
              </a:rPr>
              <a:t>Mrs Edwards – Class Teacher  (Tues – Fri)</a:t>
            </a:r>
          </a:p>
          <a:p>
            <a:r>
              <a:rPr lang="en-GB" sz="2000" dirty="0">
                <a:latin typeface="Twinkl" pitchFamily="2" charset="0"/>
              </a:rPr>
              <a:t>Mr Fowler – Class Teacher (Mon)</a:t>
            </a:r>
          </a:p>
          <a:p>
            <a:r>
              <a:rPr lang="en-GB" sz="2000" dirty="0">
                <a:latin typeface="Twinkl" pitchFamily="2" charset="0"/>
              </a:rPr>
              <a:t>Miss Milicic – Support</a:t>
            </a:r>
          </a:p>
          <a:p>
            <a:r>
              <a:rPr lang="en-GB" sz="2000" dirty="0">
                <a:latin typeface="Twinkl" pitchFamily="2" charset="0"/>
              </a:rPr>
              <a:t>Ms To – Support</a:t>
            </a:r>
          </a:p>
          <a:p>
            <a:r>
              <a:rPr lang="en-GB" sz="2000" dirty="0">
                <a:latin typeface="Twinkl" pitchFamily="2" charset="0"/>
              </a:rPr>
              <a:t>Miss Robinson - Support</a:t>
            </a:r>
          </a:p>
        </p:txBody>
      </p:sp>
    </p:spTree>
    <p:extLst>
      <p:ext uri="{BB962C8B-B14F-4D97-AF65-F5344CB8AC3E}">
        <p14:creationId xmlns:p14="http://schemas.microsoft.com/office/powerpoint/2010/main" val="300704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7" name="Rectangle 5136">
            <a:extLst>
              <a:ext uri="{FF2B5EF4-FFF2-40B4-BE49-F238E27FC236}">
                <a16:creationId xmlns:a16="http://schemas.microsoft.com/office/drawing/2014/main" id="{6D22FA1E-E02A-4FC5-BBA6-577D6DA0C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139" name="Freeform: Shape 5138">
            <a:extLst>
              <a:ext uri="{FF2B5EF4-FFF2-40B4-BE49-F238E27FC236}">
                <a16:creationId xmlns:a16="http://schemas.microsoft.com/office/drawing/2014/main" id="{05D27520-F270-4F3D-A46E-76A337B6E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315529 w 12192000"/>
              <a:gd name="connsiteY0" fmla="*/ 4323896 h 6858000"/>
              <a:gd name="connsiteX1" fmla="*/ 6295588 w 12192000"/>
              <a:gd name="connsiteY1" fmla="*/ 4367579 h 6858000"/>
              <a:gd name="connsiteX2" fmla="*/ 6219229 w 12192000"/>
              <a:gd name="connsiteY2" fmla="*/ 4436818 h 6858000"/>
              <a:gd name="connsiteX3" fmla="*/ 6065687 w 12192000"/>
              <a:gd name="connsiteY3" fmla="*/ 4637204 h 6858000"/>
              <a:gd name="connsiteX4" fmla="*/ 5727387 w 12192000"/>
              <a:gd name="connsiteY4" fmla="*/ 5460076 h 6858000"/>
              <a:gd name="connsiteX5" fmla="*/ 5620972 w 12192000"/>
              <a:gd name="connsiteY5" fmla="*/ 5725836 h 6858000"/>
              <a:gd name="connsiteX6" fmla="*/ 5707795 w 12192000"/>
              <a:gd name="connsiteY6" fmla="*/ 5790089 h 6858000"/>
              <a:gd name="connsiteX7" fmla="*/ 5554627 w 12192000"/>
              <a:gd name="connsiteY7" fmla="*/ 6078873 h 6858000"/>
              <a:gd name="connsiteX8" fmla="*/ 5373489 w 12192000"/>
              <a:gd name="connsiteY8" fmla="*/ 6402408 h 6858000"/>
              <a:gd name="connsiteX9" fmla="*/ 5099999 w 12192000"/>
              <a:gd name="connsiteY9" fmla="*/ 6827527 h 6858000"/>
              <a:gd name="connsiteX10" fmla="*/ 5078133 w 12192000"/>
              <a:gd name="connsiteY10" fmla="*/ 6857998 h 6858000"/>
              <a:gd name="connsiteX11" fmla="*/ 9179960 w 12192000"/>
              <a:gd name="connsiteY11" fmla="*/ 6857998 h 6858000"/>
              <a:gd name="connsiteX12" fmla="*/ 9179960 w 12192000"/>
              <a:gd name="connsiteY12" fmla="*/ 4323896 h 6858000"/>
              <a:gd name="connsiteX13" fmla="*/ 0 w 12192000"/>
              <a:gd name="connsiteY13" fmla="*/ 0 h 6858000"/>
              <a:gd name="connsiteX14" fmla="*/ 5872711 w 12192000"/>
              <a:gd name="connsiteY14" fmla="*/ 0 h 6858000"/>
              <a:gd name="connsiteX15" fmla="*/ 5885421 w 12192000"/>
              <a:gd name="connsiteY15" fmla="*/ 20207 h 6858000"/>
              <a:gd name="connsiteX16" fmla="*/ 5925300 w 12192000"/>
              <a:gd name="connsiteY16" fmla="*/ 48911 h 6858000"/>
              <a:gd name="connsiteX17" fmla="*/ 5940039 w 12192000"/>
              <a:gd name="connsiteY17" fmla="*/ 101212 h 6858000"/>
              <a:gd name="connsiteX18" fmla="*/ 5969942 w 12192000"/>
              <a:gd name="connsiteY18" fmla="*/ 311282 h 6858000"/>
              <a:gd name="connsiteX19" fmla="*/ 5961238 w 12192000"/>
              <a:gd name="connsiteY19" fmla="*/ 357643 h 6858000"/>
              <a:gd name="connsiteX20" fmla="*/ 5917195 w 12192000"/>
              <a:gd name="connsiteY20" fmla="*/ 420369 h 6858000"/>
              <a:gd name="connsiteX21" fmla="*/ 5882753 w 12192000"/>
              <a:gd name="connsiteY21" fmla="*/ 556832 h 6858000"/>
              <a:gd name="connsiteX22" fmla="*/ 5814490 w 12192000"/>
              <a:gd name="connsiteY22" fmla="*/ 757416 h 6858000"/>
              <a:gd name="connsiteX23" fmla="*/ 5780064 w 12192000"/>
              <a:gd name="connsiteY23" fmla="*/ 817804 h 6858000"/>
              <a:gd name="connsiteX24" fmla="*/ 5808232 w 12192000"/>
              <a:gd name="connsiteY24" fmla="*/ 850533 h 6858000"/>
              <a:gd name="connsiteX25" fmla="*/ 5906473 w 12192000"/>
              <a:gd name="connsiteY25" fmla="*/ 1076571 h 6858000"/>
              <a:gd name="connsiteX26" fmla="*/ 5778623 w 12192000"/>
              <a:gd name="connsiteY26" fmla="*/ 1369280 h 6858000"/>
              <a:gd name="connsiteX27" fmla="*/ 5710841 w 12192000"/>
              <a:gd name="connsiteY27" fmla="*/ 1462628 h 6858000"/>
              <a:gd name="connsiteX28" fmla="*/ 5846774 w 12192000"/>
              <a:gd name="connsiteY28" fmla="*/ 1455933 h 6858000"/>
              <a:gd name="connsiteX29" fmla="*/ 5897329 w 12192000"/>
              <a:gd name="connsiteY29" fmla="*/ 1553073 h 6858000"/>
              <a:gd name="connsiteX30" fmla="*/ 5919735 w 12192000"/>
              <a:gd name="connsiteY30" fmla="*/ 1602736 h 6858000"/>
              <a:gd name="connsiteX31" fmla="*/ 6057874 w 12192000"/>
              <a:gd name="connsiteY31" fmla="*/ 1910648 h 6858000"/>
              <a:gd name="connsiteX32" fmla="*/ 6039719 w 12192000"/>
              <a:gd name="connsiteY32" fmla="*/ 2010547 h 6858000"/>
              <a:gd name="connsiteX33" fmla="*/ 5841713 w 12192000"/>
              <a:gd name="connsiteY33" fmla="*/ 2520599 h 6858000"/>
              <a:gd name="connsiteX34" fmla="*/ 6071734 w 12192000"/>
              <a:gd name="connsiteY34" fmla="*/ 2593468 h 6858000"/>
              <a:gd name="connsiteX35" fmla="*/ 6092050 w 12192000"/>
              <a:gd name="connsiteY35" fmla="*/ 2806646 h 6858000"/>
              <a:gd name="connsiteX36" fmla="*/ 6215122 w 12192000"/>
              <a:gd name="connsiteY36" fmla="*/ 3021197 h 6858000"/>
              <a:gd name="connsiteX37" fmla="*/ 6338100 w 12192000"/>
              <a:gd name="connsiteY37" fmla="*/ 3178087 h 6858000"/>
              <a:gd name="connsiteX38" fmla="*/ 6343927 w 12192000"/>
              <a:gd name="connsiteY38" fmla="*/ 3194685 h 6858000"/>
              <a:gd name="connsiteX39" fmla="*/ 6343850 w 12192000"/>
              <a:gd name="connsiteY39" fmla="*/ 3201174 h 6858000"/>
              <a:gd name="connsiteX40" fmla="*/ 6366375 w 12192000"/>
              <a:gd name="connsiteY40" fmla="*/ 3271251 h 6858000"/>
              <a:gd name="connsiteX41" fmla="*/ 6369430 w 12192000"/>
              <a:gd name="connsiteY41" fmla="*/ 3276240 h 6858000"/>
              <a:gd name="connsiteX42" fmla="*/ 6392405 w 12192000"/>
              <a:gd name="connsiteY42" fmla="*/ 3360437 h 6858000"/>
              <a:gd name="connsiteX43" fmla="*/ 6397993 w 12192000"/>
              <a:gd name="connsiteY43" fmla="*/ 3390203 h 6858000"/>
              <a:gd name="connsiteX44" fmla="*/ 6394652 w 12192000"/>
              <a:gd name="connsiteY44" fmla="*/ 3402205 h 6858000"/>
              <a:gd name="connsiteX45" fmla="*/ 6366662 w 12192000"/>
              <a:gd name="connsiteY45" fmla="*/ 3442044 h 6858000"/>
              <a:gd name="connsiteX46" fmla="*/ 6320915 w 12192000"/>
              <a:gd name="connsiteY46" fmla="*/ 3701547 h 6858000"/>
              <a:gd name="connsiteX47" fmla="*/ 6364618 w 12192000"/>
              <a:gd name="connsiteY47" fmla="*/ 3743844 h 6858000"/>
              <a:gd name="connsiteX48" fmla="*/ 6370409 w 12192000"/>
              <a:gd name="connsiteY48" fmla="*/ 3754454 h 6858000"/>
              <a:gd name="connsiteX49" fmla="*/ 6373773 w 12192000"/>
              <a:gd name="connsiteY49" fmla="*/ 3768237 h 6858000"/>
              <a:gd name="connsiteX50" fmla="*/ 6375298 w 12192000"/>
              <a:gd name="connsiteY50" fmla="*/ 3796540 h 6858000"/>
              <a:gd name="connsiteX51" fmla="*/ 6253487 w 12192000"/>
              <a:gd name="connsiteY51" fmla="*/ 3856948 h 6858000"/>
              <a:gd name="connsiteX52" fmla="*/ 6385416 w 12192000"/>
              <a:gd name="connsiteY52" fmla="*/ 4014409 h 6858000"/>
              <a:gd name="connsiteX53" fmla="*/ 6374795 w 12192000"/>
              <a:gd name="connsiteY53" fmla="*/ 4038554 h 6858000"/>
              <a:gd name="connsiteX54" fmla="*/ 6351015 w 12192000"/>
              <a:gd name="connsiteY54" fmla="*/ 4150489 h 6858000"/>
              <a:gd name="connsiteX55" fmla="*/ 6340821 w 12192000"/>
              <a:gd name="connsiteY55" fmla="*/ 4212706 h 6858000"/>
              <a:gd name="connsiteX56" fmla="*/ 12191999 w 12192000"/>
              <a:gd name="connsiteY56" fmla="*/ 4212706 h 6858000"/>
              <a:gd name="connsiteX57" fmla="*/ 12191999 w 12192000"/>
              <a:gd name="connsiteY57" fmla="*/ 0 h 6858000"/>
              <a:gd name="connsiteX58" fmla="*/ 12192000 w 12192000"/>
              <a:gd name="connsiteY58" fmla="*/ 0 h 6858000"/>
              <a:gd name="connsiteX59" fmla="*/ 12192000 w 12192000"/>
              <a:gd name="connsiteY59" fmla="*/ 6858000 h 6858000"/>
              <a:gd name="connsiteX60" fmla="*/ 12191999 w 12192000"/>
              <a:gd name="connsiteY60" fmla="*/ 6858000 h 6858000"/>
              <a:gd name="connsiteX61" fmla="*/ 12191999 w 12192000"/>
              <a:gd name="connsiteY61" fmla="*/ 4323902 h 6858000"/>
              <a:gd name="connsiteX62" fmla="*/ 9307672 w 12192000"/>
              <a:gd name="connsiteY62" fmla="*/ 4323902 h 6858000"/>
              <a:gd name="connsiteX63" fmla="*/ 9307672 w 12192000"/>
              <a:gd name="connsiteY63" fmla="*/ 6858000 h 6858000"/>
              <a:gd name="connsiteX64" fmla="*/ 0 w 12192000"/>
              <a:gd name="connsiteY6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2192000" h="6858000">
                <a:moveTo>
                  <a:pt x="6315529" y="4323896"/>
                </a:moveTo>
                <a:lnTo>
                  <a:pt x="6295588" y="4367579"/>
                </a:lnTo>
                <a:cubicBezTo>
                  <a:pt x="6278024" y="4397022"/>
                  <a:pt x="6253813" y="4421099"/>
                  <a:pt x="6219229" y="4436818"/>
                </a:cubicBezTo>
                <a:cubicBezTo>
                  <a:pt x="6148079" y="4469666"/>
                  <a:pt x="6116436" y="4572066"/>
                  <a:pt x="6065687" y="4637204"/>
                </a:cubicBezTo>
                <a:cubicBezTo>
                  <a:pt x="5888713" y="4862696"/>
                  <a:pt x="5773979" y="5125824"/>
                  <a:pt x="5727387" y="5460076"/>
                </a:cubicBezTo>
                <a:cubicBezTo>
                  <a:pt x="5714326" y="5552523"/>
                  <a:pt x="5656974" y="5638673"/>
                  <a:pt x="5620972" y="5725836"/>
                </a:cubicBezTo>
                <a:cubicBezTo>
                  <a:pt x="5641553" y="5779043"/>
                  <a:pt x="5738619" y="5631221"/>
                  <a:pt x="5707795" y="5790089"/>
                </a:cubicBezTo>
                <a:cubicBezTo>
                  <a:pt x="5684453" y="5909876"/>
                  <a:pt x="5617437" y="5996827"/>
                  <a:pt x="5554627" y="6078873"/>
                </a:cubicBezTo>
                <a:cubicBezTo>
                  <a:pt x="5482491" y="6172498"/>
                  <a:pt x="5402203" y="6253366"/>
                  <a:pt x="5373489" y="6402408"/>
                </a:cubicBezTo>
                <a:cubicBezTo>
                  <a:pt x="5371924" y="6410357"/>
                  <a:pt x="5276557" y="6577417"/>
                  <a:pt x="5099999" y="6827527"/>
                </a:cubicBezTo>
                <a:lnTo>
                  <a:pt x="5078133" y="6857998"/>
                </a:lnTo>
                <a:lnTo>
                  <a:pt x="9179960" y="6857998"/>
                </a:lnTo>
                <a:lnTo>
                  <a:pt x="9179960" y="4323896"/>
                </a:lnTo>
                <a:close/>
                <a:moveTo>
                  <a:pt x="0" y="0"/>
                </a:moveTo>
                <a:lnTo>
                  <a:pt x="5872711" y="0"/>
                </a:lnTo>
                <a:lnTo>
                  <a:pt x="5885421" y="20207"/>
                </a:lnTo>
                <a:cubicBezTo>
                  <a:pt x="5896481" y="32882"/>
                  <a:pt x="5909484" y="42864"/>
                  <a:pt x="5925300" y="48911"/>
                </a:cubicBezTo>
                <a:cubicBezTo>
                  <a:pt x="5940498" y="54526"/>
                  <a:pt x="5945509" y="75042"/>
                  <a:pt x="5940039" y="101212"/>
                </a:cubicBezTo>
                <a:cubicBezTo>
                  <a:pt x="5921950" y="187894"/>
                  <a:pt x="5936667" y="254951"/>
                  <a:pt x="5969942" y="311282"/>
                </a:cubicBezTo>
                <a:cubicBezTo>
                  <a:pt x="5981709" y="330926"/>
                  <a:pt x="5977292" y="344422"/>
                  <a:pt x="5961238" y="357643"/>
                </a:cubicBezTo>
                <a:cubicBezTo>
                  <a:pt x="5942802" y="372223"/>
                  <a:pt x="5928461" y="393565"/>
                  <a:pt x="5917195" y="420369"/>
                </a:cubicBezTo>
                <a:cubicBezTo>
                  <a:pt x="5898701" y="463685"/>
                  <a:pt x="5889992" y="510050"/>
                  <a:pt x="5882753" y="556832"/>
                </a:cubicBezTo>
                <a:cubicBezTo>
                  <a:pt x="5871511" y="630206"/>
                  <a:pt x="5858246" y="700969"/>
                  <a:pt x="5814490" y="757416"/>
                </a:cubicBezTo>
                <a:cubicBezTo>
                  <a:pt x="5801465" y="774559"/>
                  <a:pt x="5791019" y="796511"/>
                  <a:pt x="5780064" y="817804"/>
                </a:cubicBezTo>
                <a:cubicBezTo>
                  <a:pt x="5783558" y="836359"/>
                  <a:pt x="5792196" y="849005"/>
                  <a:pt x="5808232" y="850533"/>
                </a:cubicBezTo>
                <a:cubicBezTo>
                  <a:pt x="5910296" y="860624"/>
                  <a:pt x="5905771" y="962632"/>
                  <a:pt x="5906473" y="1076571"/>
                </a:cubicBezTo>
                <a:cubicBezTo>
                  <a:pt x="5907545" y="1217584"/>
                  <a:pt x="5849973" y="1296799"/>
                  <a:pt x="5778623" y="1369280"/>
                </a:cubicBezTo>
                <a:cubicBezTo>
                  <a:pt x="5754207" y="1393852"/>
                  <a:pt x="5718605" y="1401742"/>
                  <a:pt x="5710841" y="1462628"/>
                </a:cubicBezTo>
                <a:cubicBezTo>
                  <a:pt x="5753463" y="1508141"/>
                  <a:pt x="5802053" y="1451295"/>
                  <a:pt x="5846774" y="1455933"/>
                </a:cubicBezTo>
                <a:cubicBezTo>
                  <a:pt x="5883727" y="1460129"/>
                  <a:pt x="5943609" y="1438568"/>
                  <a:pt x="5897329" y="1553073"/>
                </a:cubicBezTo>
                <a:cubicBezTo>
                  <a:pt x="5883856" y="1586627"/>
                  <a:pt x="5901366" y="1604100"/>
                  <a:pt x="5919735" y="1602736"/>
                </a:cubicBezTo>
                <a:cubicBezTo>
                  <a:pt x="6068526" y="1589022"/>
                  <a:pt x="6006837" y="1813624"/>
                  <a:pt x="6057874" y="1910648"/>
                </a:cubicBezTo>
                <a:cubicBezTo>
                  <a:pt x="6072264" y="1936644"/>
                  <a:pt x="6059978" y="1992417"/>
                  <a:pt x="6039719" y="2010547"/>
                </a:cubicBezTo>
                <a:cubicBezTo>
                  <a:pt x="5911143" y="2127229"/>
                  <a:pt x="5899692" y="2331836"/>
                  <a:pt x="5841713" y="2520599"/>
                </a:cubicBezTo>
                <a:cubicBezTo>
                  <a:pt x="5912636" y="2572423"/>
                  <a:pt x="5995799" y="2566926"/>
                  <a:pt x="6071734" y="2593468"/>
                </a:cubicBezTo>
                <a:cubicBezTo>
                  <a:pt x="6150607" y="2620843"/>
                  <a:pt x="6151703" y="2655507"/>
                  <a:pt x="6092050" y="2806646"/>
                </a:cubicBezTo>
                <a:cubicBezTo>
                  <a:pt x="6259331" y="2795420"/>
                  <a:pt x="6259331" y="2795420"/>
                  <a:pt x="6215122" y="3021197"/>
                </a:cubicBezTo>
                <a:cubicBezTo>
                  <a:pt x="6259035" y="3016573"/>
                  <a:pt x="6302431" y="3085300"/>
                  <a:pt x="6338100" y="3178087"/>
                </a:cubicBezTo>
                <a:lnTo>
                  <a:pt x="6343927" y="3194685"/>
                </a:lnTo>
                <a:lnTo>
                  <a:pt x="6343850" y="3201174"/>
                </a:lnTo>
                <a:cubicBezTo>
                  <a:pt x="6346866" y="3232770"/>
                  <a:pt x="6355995" y="3253323"/>
                  <a:pt x="6366375" y="3271251"/>
                </a:cubicBezTo>
                <a:lnTo>
                  <a:pt x="6369430" y="3276240"/>
                </a:lnTo>
                <a:lnTo>
                  <a:pt x="6392405" y="3360437"/>
                </a:lnTo>
                <a:lnTo>
                  <a:pt x="6397993" y="3390203"/>
                </a:lnTo>
                <a:lnTo>
                  <a:pt x="6394652" y="3402205"/>
                </a:lnTo>
                <a:cubicBezTo>
                  <a:pt x="6388505" y="3414621"/>
                  <a:pt x="6379344" y="3427747"/>
                  <a:pt x="6366662" y="3442044"/>
                </a:cubicBezTo>
                <a:cubicBezTo>
                  <a:pt x="6239481" y="3584662"/>
                  <a:pt x="6224938" y="3605480"/>
                  <a:pt x="6320915" y="3701547"/>
                </a:cubicBezTo>
                <a:lnTo>
                  <a:pt x="6364618" y="3743844"/>
                </a:lnTo>
                <a:lnTo>
                  <a:pt x="6370409" y="3754454"/>
                </a:lnTo>
                <a:lnTo>
                  <a:pt x="6373773" y="3768237"/>
                </a:lnTo>
                <a:cubicBezTo>
                  <a:pt x="6374277" y="3777528"/>
                  <a:pt x="6374207" y="3788146"/>
                  <a:pt x="6375298" y="3796540"/>
                </a:cubicBezTo>
                <a:cubicBezTo>
                  <a:pt x="6339717" y="3831045"/>
                  <a:pt x="6294642" y="3774365"/>
                  <a:pt x="6253487" y="3856948"/>
                </a:cubicBezTo>
                <a:lnTo>
                  <a:pt x="6385416" y="4014409"/>
                </a:lnTo>
                <a:lnTo>
                  <a:pt x="6374795" y="4038554"/>
                </a:lnTo>
                <a:cubicBezTo>
                  <a:pt x="6363579" y="4073249"/>
                  <a:pt x="6356895" y="4111559"/>
                  <a:pt x="6351015" y="4150489"/>
                </a:cubicBezTo>
                <a:lnTo>
                  <a:pt x="6340821" y="4212706"/>
                </a:lnTo>
                <a:lnTo>
                  <a:pt x="12191999" y="4212706"/>
                </a:lnTo>
                <a:lnTo>
                  <a:pt x="1219199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12191999" y="6858000"/>
                </a:lnTo>
                <a:lnTo>
                  <a:pt x="12191999" y="4323902"/>
                </a:lnTo>
                <a:lnTo>
                  <a:pt x="9307672" y="4323902"/>
                </a:lnTo>
                <a:lnTo>
                  <a:pt x="930767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114" y="156641"/>
            <a:ext cx="4347949" cy="967512"/>
          </a:xfrm>
        </p:spPr>
        <p:txBody>
          <a:bodyPr anchor="b">
            <a:normAutofit/>
          </a:bodyPr>
          <a:lstStyle/>
          <a:p>
            <a:r>
              <a:rPr lang="en-GB" b="1" dirty="0">
                <a:latin typeface="Twinkl" pitchFamily="2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114" y="1451699"/>
            <a:ext cx="4835038" cy="4864895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Twinkl" pitchFamily="2" charset="0"/>
              </a:rPr>
              <a:t>White shirts / polo shirts (Shirts and ties after October Half Term please)</a:t>
            </a:r>
          </a:p>
          <a:p>
            <a:r>
              <a:rPr lang="en-GB" sz="2400" dirty="0">
                <a:latin typeface="Twinkl" pitchFamily="2" charset="0"/>
              </a:rPr>
              <a:t>Blue skirts (or blue check summer dresses until Oct Half Term) / grey trousers or shorts</a:t>
            </a:r>
          </a:p>
          <a:p>
            <a:r>
              <a:rPr lang="en-GB" sz="2400" dirty="0">
                <a:latin typeface="Twinkl" pitchFamily="2" charset="0"/>
              </a:rPr>
              <a:t>Navy jumper or cardigan – with school logo if you prefer</a:t>
            </a:r>
          </a:p>
          <a:p>
            <a:r>
              <a:rPr lang="en-GB" sz="2400" dirty="0">
                <a:latin typeface="Twinkl" pitchFamily="2" charset="0"/>
              </a:rPr>
              <a:t>Grey socks and black shoes</a:t>
            </a:r>
          </a:p>
          <a:p>
            <a:r>
              <a:rPr lang="en-GB" sz="2400" dirty="0">
                <a:latin typeface="Twinkl" pitchFamily="2" charset="0"/>
              </a:rPr>
              <a:t>Blue / white / black hair bobbles. Long hair tied back.</a:t>
            </a:r>
          </a:p>
          <a:p>
            <a:r>
              <a:rPr lang="en-GB" sz="2400" b="1" u="sng" dirty="0">
                <a:latin typeface="Twinkl" pitchFamily="2" charset="0"/>
              </a:rPr>
              <a:t>No jewellery including earrings</a:t>
            </a:r>
          </a:p>
          <a:p>
            <a:r>
              <a:rPr lang="en-GB" sz="2400" dirty="0">
                <a:latin typeface="Twinkl" pitchFamily="2" charset="0"/>
              </a:rPr>
              <a:t>Watches maybe worn.</a:t>
            </a:r>
          </a:p>
        </p:txBody>
      </p:sp>
      <p:pic>
        <p:nvPicPr>
          <p:cNvPr id="8" name="Picture 2" descr="Coppice Academy - Home">
            <a:extLst>
              <a:ext uri="{FF2B5EF4-FFF2-40B4-BE49-F238E27FC236}">
                <a16:creationId xmlns:a16="http://schemas.microsoft.com/office/drawing/2014/main" id="{C780FE98-7483-04CD-4AE0-7D4A93B0C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6446" y="556076"/>
            <a:ext cx="2799080" cy="3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1EDE852-92E7-A6B8-47A9-5E525BFF0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578" y="4653503"/>
            <a:ext cx="1471216" cy="1648422"/>
          </a:xfrm>
          <a:prstGeom prst="rect">
            <a:avLst/>
          </a:prstGeom>
        </p:spPr>
      </p:pic>
      <p:pic>
        <p:nvPicPr>
          <p:cNvPr id="5122" name="Picture 2" descr="NEW COPPICE ACADEMY POLO SHIRT – Clive Mark">
            <a:extLst>
              <a:ext uri="{FF2B5EF4-FFF2-40B4-BE49-F238E27FC236}">
                <a16:creationId xmlns:a16="http://schemas.microsoft.com/office/drawing/2014/main" id="{E84E4A02-14BE-1710-D474-91E3B979C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3216" y="4653502"/>
            <a:ext cx="1409471" cy="166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274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Freeform: Shape 4104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6834" y="-140872"/>
            <a:ext cx="4772975" cy="1800526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PE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6834" y="759391"/>
            <a:ext cx="5963895" cy="16438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Twinkl" pitchFamily="2" charset="0"/>
              </a:rPr>
              <a:t>Our PE days are </a:t>
            </a:r>
            <a:r>
              <a:rPr lang="en-GB" sz="2400" b="1" u="sng" dirty="0">
                <a:latin typeface="Twinkl" pitchFamily="2" charset="0"/>
              </a:rPr>
              <a:t>Monday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b="1" u="sng" dirty="0">
                <a:latin typeface="Twinkl" pitchFamily="2" charset="0"/>
              </a:rPr>
              <a:t>Thursday</a:t>
            </a:r>
            <a:r>
              <a:rPr lang="en-GB" sz="2400" dirty="0">
                <a:latin typeface="Twinkl" pitchFamily="2" charset="0"/>
              </a:rPr>
              <a:t>.</a:t>
            </a:r>
          </a:p>
          <a:p>
            <a:pPr marL="0" indent="0">
              <a:buNone/>
            </a:pPr>
            <a:r>
              <a:rPr lang="en-GB" sz="2400" dirty="0">
                <a:latin typeface="Twinkl" pitchFamily="2" charset="0"/>
              </a:rPr>
              <a:t>Children can come to school in their PE kit on these days: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211" y="953890"/>
            <a:ext cx="3848322" cy="1924161"/>
          </a:xfrm>
          <a:prstGeom prst="rect">
            <a:avLst/>
          </a:prstGeom>
        </p:spPr>
      </p:pic>
      <p:pic>
        <p:nvPicPr>
          <p:cNvPr id="4098" name="Picture 2" descr="Coppice Academy - Home">
            <a:extLst>
              <a:ext uri="{FF2B5EF4-FFF2-40B4-BE49-F238E27FC236}">
                <a16:creationId xmlns:a16="http://schemas.microsoft.com/office/drawing/2014/main" id="{5F24CDAE-5633-3E00-6086-F513F9371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99675" y="3657600"/>
            <a:ext cx="2249394" cy="258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549C57-C533-CC7D-099E-FBB7F0C9EA86}"/>
              </a:ext>
            </a:extLst>
          </p:cNvPr>
          <p:cNvSpPr txBox="1"/>
          <p:nvPr/>
        </p:nvSpPr>
        <p:spPr>
          <a:xfrm>
            <a:off x="304824" y="3044662"/>
            <a:ext cx="612865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Plain white t-shirt (or one with our school logo on it)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Navy jumper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Navy shorts / joggers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White socks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Trainers</a:t>
            </a:r>
          </a:p>
        </p:txBody>
      </p:sp>
    </p:spTree>
    <p:extLst>
      <p:ext uri="{BB962C8B-B14F-4D97-AF65-F5344CB8AC3E}">
        <p14:creationId xmlns:p14="http://schemas.microsoft.com/office/powerpoint/2010/main" val="1512006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335" y="186141"/>
            <a:ext cx="6463301" cy="1322888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Rewards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B573B51-C170-49C0-A3D9-8D99730C45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89924" y="2"/>
            <a:ext cx="7602076" cy="470844"/>
          </a:xfrm>
          <a:custGeom>
            <a:avLst/>
            <a:gdLst>
              <a:gd name="connsiteX0" fmla="*/ 9683888 w 9683888"/>
              <a:gd name="connsiteY0" fmla="*/ 0 h 743457"/>
              <a:gd name="connsiteX1" fmla="*/ 0 w 9683888"/>
              <a:gd name="connsiteY1" fmla="*/ 0 h 743457"/>
              <a:gd name="connsiteX2" fmla="*/ 0 w 9683888"/>
              <a:gd name="connsiteY2" fmla="*/ 365878 h 743457"/>
              <a:gd name="connsiteX3" fmla="*/ 11844 w 9683888"/>
              <a:gd name="connsiteY3" fmla="*/ 367909 h 743457"/>
              <a:gd name="connsiteX4" fmla="*/ 106208 w 9683888"/>
              <a:gd name="connsiteY4" fmla="*/ 385974 h 743457"/>
              <a:gd name="connsiteX5" fmla="*/ 183667 w 9683888"/>
              <a:gd name="connsiteY5" fmla="*/ 399162 h 743457"/>
              <a:gd name="connsiteX6" fmla="*/ 292430 w 9683888"/>
              <a:gd name="connsiteY6" fmla="*/ 390408 h 743457"/>
              <a:gd name="connsiteX7" fmla="*/ 386942 w 9683888"/>
              <a:gd name="connsiteY7" fmla="*/ 395582 h 743457"/>
              <a:gd name="connsiteX8" fmla="*/ 485751 w 9683888"/>
              <a:gd name="connsiteY8" fmla="*/ 408404 h 743457"/>
              <a:gd name="connsiteX9" fmla="*/ 604107 w 9683888"/>
              <a:gd name="connsiteY9" fmla="*/ 418647 h 743457"/>
              <a:gd name="connsiteX10" fmla="*/ 694081 w 9683888"/>
              <a:gd name="connsiteY10" fmla="*/ 449524 h 743457"/>
              <a:gd name="connsiteX11" fmla="*/ 762452 w 9683888"/>
              <a:gd name="connsiteY11" fmla="*/ 456090 h 743457"/>
              <a:gd name="connsiteX12" fmla="*/ 987872 w 9683888"/>
              <a:gd name="connsiteY12" fmla="*/ 481862 h 743457"/>
              <a:gd name="connsiteX13" fmla="*/ 1077163 w 9683888"/>
              <a:gd name="connsiteY13" fmla="*/ 524467 h 743457"/>
              <a:gd name="connsiteX14" fmla="*/ 1258716 w 9683888"/>
              <a:gd name="connsiteY14" fmla="*/ 587975 h 743457"/>
              <a:gd name="connsiteX15" fmla="*/ 1298056 w 9683888"/>
              <a:gd name="connsiteY15" fmla="*/ 595413 h 743457"/>
              <a:gd name="connsiteX16" fmla="*/ 1327017 w 9683888"/>
              <a:gd name="connsiteY16" fmla="*/ 617412 h 743457"/>
              <a:gd name="connsiteX17" fmla="*/ 1347909 w 9683888"/>
              <a:gd name="connsiteY17" fmla="*/ 620209 h 743457"/>
              <a:gd name="connsiteX18" fmla="*/ 1421792 w 9683888"/>
              <a:gd name="connsiteY18" fmla="*/ 626139 h 743457"/>
              <a:gd name="connsiteX19" fmla="*/ 1519789 w 9683888"/>
              <a:gd name="connsiteY19" fmla="*/ 645011 h 743457"/>
              <a:gd name="connsiteX20" fmla="*/ 1620886 w 9683888"/>
              <a:gd name="connsiteY20" fmla="*/ 687715 h 743457"/>
              <a:gd name="connsiteX21" fmla="*/ 1676745 w 9683888"/>
              <a:gd name="connsiteY21" fmla="*/ 690130 h 743457"/>
              <a:gd name="connsiteX22" fmla="*/ 1832228 w 9683888"/>
              <a:gd name="connsiteY22" fmla="*/ 690860 h 743457"/>
              <a:gd name="connsiteX23" fmla="*/ 1980464 w 9683888"/>
              <a:gd name="connsiteY23" fmla="*/ 704858 h 743457"/>
              <a:gd name="connsiteX24" fmla="*/ 2051150 w 9683888"/>
              <a:gd name="connsiteY24" fmla="*/ 711187 h 743457"/>
              <a:gd name="connsiteX25" fmla="*/ 2162824 w 9683888"/>
              <a:gd name="connsiteY25" fmla="*/ 709178 h 743457"/>
              <a:gd name="connsiteX26" fmla="*/ 2259859 w 9683888"/>
              <a:gd name="connsiteY26" fmla="*/ 718188 h 743457"/>
              <a:gd name="connsiteX27" fmla="*/ 2378290 w 9683888"/>
              <a:gd name="connsiteY27" fmla="*/ 738748 h 743457"/>
              <a:gd name="connsiteX28" fmla="*/ 2407828 w 9683888"/>
              <a:gd name="connsiteY28" fmla="*/ 743457 h 743457"/>
              <a:gd name="connsiteX29" fmla="*/ 2428936 w 9683888"/>
              <a:gd name="connsiteY29" fmla="*/ 734697 h 743457"/>
              <a:gd name="connsiteX30" fmla="*/ 2646106 w 9683888"/>
              <a:gd name="connsiteY30" fmla="*/ 660204 h 743457"/>
              <a:gd name="connsiteX31" fmla="*/ 2799920 w 9683888"/>
              <a:gd name="connsiteY31" fmla="*/ 630451 h 743457"/>
              <a:gd name="connsiteX32" fmla="*/ 2953556 w 9683888"/>
              <a:gd name="connsiteY32" fmla="*/ 607173 h 743457"/>
              <a:gd name="connsiteX33" fmla="*/ 3009839 w 9683888"/>
              <a:gd name="connsiteY33" fmla="*/ 601743 h 743457"/>
              <a:gd name="connsiteX34" fmla="*/ 3115016 w 9683888"/>
              <a:gd name="connsiteY34" fmla="*/ 584982 h 743457"/>
              <a:gd name="connsiteX35" fmla="*/ 3185844 w 9683888"/>
              <a:gd name="connsiteY35" fmla="*/ 595356 h 743457"/>
              <a:gd name="connsiteX36" fmla="*/ 3246013 w 9683888"/>
              <a:gd name="connsiteY36" fmla="*/ 592418 h 743457"/>
              <a:gd name="connsiteX37" fmla="*/ 3313565 w 9683888"/>
              <a:gd name="connsiteY37" fmla="*/ 574138 h 743457"/>
              <a:gd name="connsiteX38" fmla="*/ 3414143 w 9683888"/>
              <a:gd name="connsiteY38" fmla="*/ 553730 h 743457"/>
              <a:gd name="connsiteX39" fmla="*/ 3552895 w 9683888"/>
              <a:gd name="connsiteY39" fmla="*/ 548563 h 743457"/>
              <a:gd name="connsiteX40" fmla="*/ 3753012 w 9683888"/>
              <a:gd name="connsiteY40" fmla="*/ 599520 h 743457"/>
              <a:gd name="connsiteX41" fmla="*/ 3804392 w 9683888"/>
              <a:gd name="connsiteY41" fmla="*/ 604131 h 743457"/>
              <a:gd name="connsiteX42" fmla="*/ 3916696 w 9683888"/>
              <a:gd name="connsiteY42" fmla="*/ 606540 h 743457"/>
              <a:gd name="connsiteX43" fmla="*/ 4063849 w 9683888"/>
              <a:gd name="connsiteY43" fmla="*/ 604058 h 743457"/>
              <a:gd name="connsiteX44" fmla="*/ 4172179 w 9683888"/>
              <a:gd name="connsiteY44" fmla="*/ 592355 h 743457"/>
              <a:gd name="connsiteX45" fmla="*/ 4276294 w 9683888"/>
              <a:gd name="connsiteY45" fmla="*/ 587119 h 743457"/>
              <a:gd name="connsiteX46" fmla="*/ 4411090 w 9683888"/>
              <a:gd name="connsiteY46" fmla="*/ 575600 h 743457"/>
              <a:gd name="connsiteX47" fmla="*/ 4540465 w 9683888"/>
              <a:gd name="connsiteY47" fmla="*/ 567464 h 743457"/>
              <a:gd name="connsiteX48" fmla="*/ 4545352 w 9683888"/>
              <a:gd name="connsiteY48" fmla="*/ 555554 h 743457"/>
              <a:gd name="connsiteX49" fmla="*/ 4564014 w 9683888"/>
              <a:gd name="connsiteY49" fmla="*/ 553660 h 743457"/>
              <a:gd name="connsiteX50" fmla="*/ 4568602 w 9683888"/>
              <a:gd name="connsiteY50" fmla="*/ 550913 h 743457"/>
              <a:gd name="connsiteX51" fmla="*/ 4595289 w 9683888"/>
              <a:gd name="connsiteY51" fmla="*/ 537407 h 743457"/>
              <a:gd name="connsiteX52" fmla="*/ 4739026 w 9683888"/>
              <a:gd name="connsiteY52" fmla="*/ 532483 h 743457"/>
              <a:gd name="connsiteX53" fmla="*/ 5061335 w 9683888"/>
              <a:gd name="connsiteY53" fmla="*/ 545635 h 743457"/>
              <a:gd name="connsiteX54" fmla="*/ 5338634 w 9683888"/>
              <a:gd name="connsiteY54" fmla="*/ 595754 h 743457"/>
              <a:gd name="connsiteX55" fmla="*/ 5529430 w 9683888"/>
              <a:gd name="connsiteY55" fmla="*/ 606335 h 743457"/>
              <a:gd name="connsiteX56" fmla="*/ 5604039 w 9683888"/>
              <a:gd name="connsiteY56" fmla="*/ 607676 h 743457"/>
              <a:gd name="connsiteX57" fmla="*/ 5625281 w 9683888"/>
              <a:gd name="connsiteY57" fmla="*/ 617253 h 743457"/>
              <a:gd name="connsiteX58" fmla="*/ 5628138 w 9683888"/>
              <a:gd name="connsiteY58" fmla="*/ 615483 h 743457"/>
              <a:gd name="connsiteX59" fmla="*/ 5653593 w 9683888"/>
              <a:gd name="connsiteY59" fmla="*/ 617873 h 743457"/>
              <a:gd name="connsiteX60" fmla="*/ 5658658 w 9683888"/>
              <a:gd name="connsiteY60" fmla="*/ 624279 h 743457"/>
              <a:gd name="connsiteX61" fmla="*/ 5675963 w 9683888"/>
              <a:gd name="connsiteY61" fmla="*/ 627762 h 743457"/>
              <a:gd name="connsiteX62" fmla="*/ 5709625 w 9683888"/>
              <a:gd name="connsiteY62" fmla="*/ 639593 h 743457"/>
              <a:gd name="connsiteX63" fmla="*/ 5716324 w 9683888"/>
              <a:gd name="connsiteY63" fmla="*/ 637148 h 743457"/>
              <a:gd name="connsiteX64" fmla="*/ 5767720 w 9683888"/>
              <a:gd name="connsiteY64" fmla="*/ 647737 h 743457"/>
              <a:gd name="connsiteX65" fmla="*/ 5768619 w 9683888"/>
              <a:gd name="connsiteY65" fmla="*/ 645671 h 743457"/>
              <a:gd name="connsiteX66" fmla="*/ 5858696 w 9683888"/>
              <a:gd name="connsiteY66" fmla="*/ 628099 h 743457"/>
              <a:gd name="connsiteX67" fmla="*/ 5935260 w 9683888"/>
              <a:gd name="connsiteY67" fmla="*/ 596904 h 743457"/>
              <a:gd name="connsiteX68" fmla="*/ 5946176 w 9683888"/>
              <a:gd name="connsiteY68" fmla="*/ 597874 h 743457"/>
              <a:gd name="connsiteX69" fmla="*/ 5946447 w 9683888"/>
              <a:gd name="connsiteY69" fmla="*/ 597396 h 743457"/>
              <a:gd name="connsiteX70" fmla="*/ 5958069 w 9683888"/>
              <a:gd name="connsiteY70" fmla="*/ 597432 h 743457"/>
              <a:gd name="connsiteX71" fmla="*/ 5966081 w 9683888"/>
              <a:gd name="connsiteY71" fmla="*/ 599643 h 743457"/>
              <a:gd name="connsiteX72" fmla="*/ 5987259 w 9683888"/>
              <a:gd name="connsiteY72" fmla="*/ 601523 h 743457"/>
              <a:gd name="connsiteX73" fmla="*/ 5994905 w 9683888"/>
              <a:gd name="connsiteY73" fmla="*/ 598873 h 743457"/>
              <a:gd name="connsiteX74" fmla="*/ 6054803 w 9683888"/>
              <a:gd name="connsiteY74" fmla="*/ 541202 h 743457"/>
              <a:gd name="connsiteX75" fmla="*/ 6188672 w 9683888"/>
              <a:gd name="connsiteY75" fmla="*/ 496389 h 743457"/>
              <a:gd name="connsiteX76" fmla="*/ 6323280 w 9683888"/>
              <a:gd name="connsiteY76" fmla="*/ 458013 h 743457"/>
              <a:gd name="connsiteX77" fmla="*/ 6457257 w 9683888"/>
              <a:gd name="connsiteY77" fmla="*/ 414621 h 743457"/>
              <a:gd name="connsiteX78" fmla="*/ 6530019 w 9683888"/>
              <a:gd name="connsiteY78" fmla="*/ 423168 h 743457"/>
              <a:gd name="connsiteX79" fmla="*/ 6626800 w 9683888"/>
              <a:gd name="connsiteY79" fmla="*/ 375078 h 743457"/>
              <a:gd name="connsiteX80" fmla="*/ 6689231 w 9683888"/>
              <a:gd name="connsiteY80" fmla="*/ 353501 h 743457"/>
              <a:gd name="connsiteX81" fmla="*/ 6726440 w 9683888"/>
              <a:gd name="connsiteY81" fmla="*/ 340276 h 743457"/>
              <a:gd name="connsiteX82" fmla="*/ 6835228 w 9683888"/>
              <a:gd name="connsiteY82" fmla="*/ 329393 h 743457"/>
              <a:gd name="connsiteX83" fmla="*/ 7039363 w 9683888"/>
              <a:gd name="connsiteY83" fmla="*/ 370823 h 743457"/>
              <a:gd name="connsiteX84" fmla="*/ 7095156 w 9683888"/>
              <a:gd name="connsiteY84" fmla="*/ 366075 h 743457"/>
              <a:gd name="connsiteX85" fmla="*/ 7187061 w 9683888"/>
              <a:gd name="connsiteY85" fmla="*/ 383876 h 743457"/>
              <a:gd name="connsiteX86" fmla="*/ 7295039 w 9683888"/>
              <a:gd name="connsiteY86" fmla="*/ 355046 h 743457"/>
              <a:gd name="connsiteX87" fmla="*/ 7373651 w 9683888"/>
              <a:gd name="connsiteY87" fmla="*/ 322299 h 743457"/>
              <a:gd name="connsiteX88" fmla="*/ 7418964 w 9683888"/>
              <a:gd name="connsiteY88" fmla="*/ 308685 h 743457"/>
              <a:gd name="connsiteX89" fmla="*/ 7450568 w 9683888"/>
              <a:gd name="connsiteY89" fmla="*/ 293511 h 743457"/>
              <a:gd name="connsiteX90" fmla="*/ 7538380 w 9683888"/>
              <a:gd name="connsiteY90" fmla="*/ 283235 h 743457"/>
              <a:gd name="connsiteX91" fmla="*/ 7786348 w 9683888"/>
              <a:gd name="connsiteY91" fmla="*/ 225377 h 743457"/>
              <a:gd name="connsiteX92" fmla="*/ 7849534 w 9683888"/>
              <a:gd name="connsiteY92" fmla="*/ 245434 h 743457"/>
              <a:gd name="connsiteX93" fmla="*/ 7981165 w 9683888"/>
              <a:gd name="connsiteY93" fmla="*/ 222252 h 743457"/>
              <a:gd name="connsiteX94" fmla="*/ 8171882 w 9683888"/>
              <a:gd name="connsiteY94" fmla="*/ 222497 h 743457"/>
              <a:gd name="connsiteX95" fmla="*/ 8242270 w 9683888"/>
              <a:gd name="connsiteY95" fmla="*/ 180535 h 743457"/>
              <a:gd name="connsiteX96" fmla="*/ 8490152 w 9683888"/>
              <a:gd name="connsiteY96" fmla="*/ 209193 h 743457"/>
              <a:gd name="connsiteX97" fmla="*/ 8622272 w 9683888"/>
              <a:gd name="connsiteY97" fmla="*/ 188859 h 743457"/>
              <a:gd name="connsiteX98" fmla="*/ 8738606 w 9683888"/>
              <a:gd name="connsiteY98" fmla="*/ 208945 h 743457"/>
              <a:gd name="connsiteX99" fmla="*/ 8831307 w 9683888"/>
              <a:gd name="connsiteY99" fmla="*/ 207738 h 743457"/>
              <a:gd name="connsiteX100" fmla="*/ 8891432 w 9683888"/>
              <a:gd name="connsiteY100" fmla="*/ 184510 h 743457"/>
              <a:gd name="connsiteX101" fmla="*/ 8946980 w 9683888"/>
              <a:gd name="connsiteY101" fmla="*/ 145578 h 743457"/>
              <a:gd name="connsiteX102" fmla="*/ 9107760 w 9683888"/>
              <a:gd name="connsiteY102" fmla="*/ 128052 h 743457"/>
              <a:gd name="connsiteX103" fmla="*/ 9195623 w 9683888"/>
              <a:gd name="connsiteY103" fmla="*/ 100212 h 743457"/>
              <a:gd name="connsiteX104" fmla="*/ 9256898 w 9683888"/>
              <a:gd name="connsiteY104" fmla="*/ 73900 h 743457"/>
              <a:gd name="connsiteX105" fmla="*/ 9351740 w 9683888"/>
              <a:gd name="connsiteY105" fmla="*/ 80439 h 743457"/>
              <a:gd name="connsiteX106" fmla="*/ 9539796 w 9683888"/>
              <a:gd name="connsiteY106" fmla="*/ 87069 h 743457"/>
              <a:gd name="connsiteX107" fmla="*/ 9619109 w 9683888"/>
              <a:gd name="connsiteY107" fmla="*/ 39994 h 74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9683888" h="743457">
                <a:moveTo>
                  <a:pt x="9683888" y="0"/>
                </a:moveTo>
                <a:lnTo>
                  <a:pt x="0" y="0"/>
                </a:lnTo>
                <a:lnTo>
                  <a:pt x="0" y="365878"/>
                </a:lnTo>
                <a:lnTo>
                  <a:pt x="11844" y="367909"/>
                </a:lnTo>
                <a:cubicBezTo>
                  <a:pt x="50423" y="374387"/>
                  <a:pt x="87879" y="380746"/>
                  <a:pt x="106208" y="385974"/>
                </a:cubicBezTo>
                <a:cubicBezTo>
                  <a:pt x="119919" y="389979"/>
                  <a:pt x="149687" y="402128"/>
                  <a:pt x="183667" y="399162"/>
                </a:cubicBezTo>
                <a:cubicBezTo>
                  <a:pt x="228274" y="394575"/>
                  <a:pt x="256969" y="398315"/>
                  <a:pt x="292430" y="390408"/>
                </a:cubicBezTo>
                <a:cubicBezTo>
                  <a:pt x="325377" y="395694"/>
                  <a:pt x="374510" y="420053"/>
                  <a:pt x="386942" y="395582"/>
                </a:cubicBezTo>
                <a:cubicBezTo>
                  <a:pt x="400429" y="416427"/>
                  <a:pt x="451168" y="399411"/>
                  <a:pt x="485751" y="408404"/>
                </a:cubicBezTo>
                <a:cubicBezTo>
                  <a:pt x="520399" y="423586"/>
                  <a:pt x="570416" y="404235"/>
                  <a:pt x="604107" y="418647"/>
                </a:cubicBezTo>
                <a:cubicBezTo>
                  <a:pt x="633631" y="425521"/>
                  <a:pt x="672063" y="446364"/>
                  <a:pt x="694081" y="449524"/>
                </a:cubicBezTo>
                <a:cubicBezTo>
                  <a:pt x="700528" y="463278"/>
                  <a:pt x="713487" y="450700"/>
                  <a:pt x="762452" y="456090"/>
                </a:cubicBezTo>
                <a:cubicBezTo>
                  <a:pt x="811417" y="461479"/>
                  <a:pt x="935420" y="470466"/>
                  <a:pt x="987872" y="481862"/>
                </a:cubicBezTo>
                <a:cubicBezTo>
                  <a:pt x="1018493" y="475799"/>
                  <a:pt x="1019470" y="516810"/>
                  <a:pt x="1077163" y="524467"/>
                </a:cubicBezTo>
                <a:cubicBezTo>
                  <a:pt x="1124222" y="535807"/>
                  <a:pt x="1202940" y="574855"/>
                  <a:pt x="1258716" y="587975"/>
                </a:cubicBezTo>
                <a:cubicBezTo>
                  <a:pt x="1274181" y="586466"/>
                  <a:pt x="1286859" y="589632"/>
                  <a:pt x="1298056" y="595413"/>
                </a:cubicBezTo>
                <a:lnTo>
                  <a:pt x="1327017" y="617412"/>
                </a:lnTo>
                <a:lnTo>
                  <a:pt x="1347909" y="620209"/>
                </a:lnTo>
                <a:cubicBezTo>
                  <a:pt x="1377004" y="628445"/>
                  <a:pt x="1394712" y="616344"/>
                  <a:pt x="1421792" y="626139"/>
                </a:cubicBezTo>
                <a:cubicBezTo>
                  <a:pt x="1466260" y="647543"/>
                  <a:pt x="1506099" y="610975"/>
                  <a:pt x="1519789" y="645011"/>
                </a:cubicBezTo>
                <a:cubicBezTo>
                  <a:pt x="1556219" y="665699"/>
                  <a:pt x="1578776" y="668950"/>
                  <a:pt x="1620886" y="687715"/>
                </a:cubicBezTo>
                <a:cubicBezTo>
                  <a:pt x="1658228" y="693647"/>
                  <a:pt x="1636224" y="694371"/>
                  <a:pt x="1676745" y="690130"/>
                </a:cubicBezTo>
                <a:cubicBezTo>
                  <a:pt x="1713709" y="697532"/>
                  <a:pt x="1774627" y="701403"/>
                  <a:pt x="1832228" y="690860"/>
                </a:cubicBezTo>
                <a:cubicBezTo>
                  <a:pt x="1866586" y="689181"/>
                  <a:pt x="1949046" y="755765"/>
                  <a:pt x="1980464" y="704858"/>
                </a:cubicBezTo>
                <a:cubicBezTo>
                  <a:pt x="2001472" y="716610"/>
                  <a:pt x="2020758" y="710467"/>
                  <a:pt x="2051150" y="711187"/>
                </a:cubicBezTo>
                <a:cubicBezTo>
                  <a:pt x="2081543" y="711907"/>
                  <a:pt x="2117567" y="736153"/>
                  <a:pt x="2162824" y="709178"/>
                </a:cubicBezTo>
                <a:cubicBezTo>
                  <a:pt x="2219712" y="701824"/>
                  <a:pt x="2181421" y="742368"/>
                  <a:pt x="2259859" y="718188"/>
                </a:cubicBezTo>
                <a:cubicBezTo>
                  <a:pt x="2296623" y="733933"/>
                  <a:pt x="2337412" y="741012"/>
                  <a:pt x="2378290" y="738748"/>
                </a:cubicBezTo>
                <a:cubicBezTo>
                  <a:pt x="2380041" y="725410"/>
                  <a:pt x="2399659" y="741017"/>
                  <a:pt x="2407828" y="743457"/>
                </a:cubicBezTo>
                <a:cubicBezTo>
                  <a:pt x="2406113" y="735180"/>
                  <a:pt x="2421642" y="728742"/>
                  <a:pt x="2428936" y="734697"/>
                </a:cubicBezTo>
                <a:cubicBezTo>
                  <a:pt x="2468648" y="720822"/>
                  <a:pt x="2584275" y="677579"/>
                  <a:pt x="2646106" y="660204"/>
                </a:cubicBezTo>
                <a:cubicBezTo>
                  <a:pt x="2706894" y="652346"/>
                  <a:pt x="2738390" y="612318"/>
                  <a:pt x="2799920" y="630451"/>
                </a:cubicBezTo>
                <a:cubicBezTo>
                  <a:pt x="2856798" y="622940"/>
                  <a:pt x="2902940" y="602232"/>
                  <a:pt x="2953556" y="607173"/>
                </a:cubicBezTo>
                <a:cubicBezTo>
                  <a:pt x="2970626" y="593247"/>
                  <a:pt x="2988095" y="586399"/>
                  <a:pt x="3009839" y="601743"/>
                </a:cubicBezTo>
                <a:cubicBezTo>
                  <a:pt x="3046166" y="594868"/>
                  <a:pt x="3085682" y="586046"/>
                  <a:pt x="3115016" y="584982"/>
                </a:cubicBezTo>
                <a:cubicBezTo>
                  <a:pt x="3144992" y="587935"/>
                  <a:pt x="3158740" y="599045"/>
                  <a:pt x="3185844" y="595356"/>
                </a:cubicBezTo>
                <a:cubicBezTo>
                  <a:pt x="3209939" y="576197"/>
                  <a:pt x="3221731" y="614583"/>
                  <a:pt x="3246013" y="592418"/>
                </a:cubicBezTo>
                <a:cubicBezTo>
                  <a:pt x="3228976" y="565486"/>
                  <a:pt x="3320172" y="599686"/>
                  <a:pt x="3313565" y="574138"/>
                </a:cubicBezTo>
                <a:cubicBezTo>
                  <a:pt x="3341586" y="564515"/>
                  <a:pt x="3371901" y="555346"/>
                  <a:pt x="3414143" y="553730"/>
                </a:cubicBezTo>
                <a:cubicBezTo>
                  <a:pt x="3463229" y="557630"/>
                  <a:pt x="3476532" y="539673"/>
                  <a:pt x="3552895" y="548563"/>
                </a:cubicBezTo>
                <a:cubicBezTo>
                  <a:pt x="3620356" y="561042"/>
                  <a:pt x="3688830" y="574962"/>
                  <a:pt x="3753012" y="599520"/>
                </a:cubicBezTo>
                <a:cubicBezTo>
                  <a:pt x="3769580" y="615048"/>
                  <a:pt x="3777112" y="602961"/>
                  <a:pt x="3804392" y="604131"/>
                </a:cubicBezTo>
                <a:cubicBezTo>
                  <a:pt x="3831672" y="605301"/>
                  <a:pt x="3878076" y="605222"/>
                  <a:pt x="3916696" y="606540"/>
                </a:cubicBezTo>
                <a:cubicBezTo>
                  <a:pt x="3970533" y="603881"/>
                  <a:pt x="3981244" y="618066"/>
                  <a:pt x="4063849" y="604058"/>
                </a:cubicBezTo>
                <a:cubicBezTo>
                  <a:pt x="4074473" y="605185"/>
                  <a:pt x="4134611" y="589365"/>
                  <a:pt x="4172179" y="592355"/>
                </a:cubicBezTo>
                <a:cubicBezTo>
                  <a:pt x="4180554" y="576172"/>
                  <a:pt x="4255433" y="602075"/>
                  <a:pt x="4276294" y="587119"/>
                </a:cubicBezTo>
                <a:cubicBezTo>
                  <a:pt x="4326119" y="586973"/>
                  <a:pt x="4361692" y="573867"/>
                  <a:pt x="4411090" y="575600"/>
                </a:cubicBezTo>
                <a:cubicBezTo>
                  <a:pt x="4465125" y="575500"/>
                  <a:pt x="4518088" y="570805"/>
                  <a:pt x="4540465" y="567464"/>
                </a:cubicBezTo>
                <a:lnTo>
                  <a:pt x="4545352" y="555554"/>
                </a:lnTo>
                <a:lnTo>
                  <a:pt x="4564014" y="553660"/>
                </a:lnTo>
                <a:lnTo>
                  <a:pt x="4568602" y="550913"/>
                </a:lnTo>
                <a:cubicBezTo>
                  <a:pt x="4577353" y="545618"/>
                  <a:pt x="4586105" y="540734"/>
                  <a:pt x="4595289" y="537407"/>
                </a:cubicBezTo>
                <a:cubicBezTo>
                  <a:pt x="4623104" y="537511"/>
                  <a:pt x="4660764" y="533229"/>
                  <a:pt x="4739026" y="532483"/>
                </a:cubicBezTo>
                <a:cubicBezTo>
                  <a:pt x="4806238" y="527255"/>
                  <a:pt x="4944577" y="524439"/>
                  <a:pt x="5061335" y="545635"/>
                </a:cubicBezTo>
                <a:cubicBezTo>
                  <a:pt x="5167156" y="553533"/>
                  <a:pt x="5251789" y="586167"/>
                  <a:pt x="5338634" y="595754"/>
                </a:cubicBezTo>
                <a:cubicBezTo>
                  <a:pt x="5415763" y="589622"/>
                  <a:pt x="5434719" y="609365"/>
                  <a:pt x="5529430" y="606335"/>
                </a:cubicBezTo>
                <a:cubicBezTo>
                  <a:pt x="5534498" y="613561"/>
                  <a:pt x="5597157" y="603269"/>
                  <a:pt x="5604039" y="607676"/>
                </a:cubicBezTo>
                <a:lnTo>
                  <a:pt x="5625281" y="617253"/>
                </a:lnTo>
                <a:lnTo>
                  <a:pt x="5628138" y="615483"/>
                </a:lnTo>
                <a:cubicBezTo>
                  <a:pt x="5640641" y="612245"/>
                  <a:pt x="5648217" y="613966"/>
                  <a:pt x="5653593" y="617873"/>
                </a:cubicBezTo>
                <a:lnTo>
                  <a:pt x="5658658" y="624279"/>
                </a:lnTo>
                <a:lnTo>
                  <a:pt x="5675963" y="627762"/>
                </a:lnTo>
                <a:lnTo>
                  <a:pt x="5709625" y="639593"/>
                </a:lnTo>
                <a:lnTo>
                  <a:pt x="5716324" y="637148"/>
                </a:lnTo>
                <a:lnTo>
                  <a:pt x="5767720" y="647737"/>
                </a:lnTo>
                <a:lnTo>
                  <a:pt x="5768619" y="645671"/>
                </a:lnTo>
                <a:cubicBezTo>
                  <a:pt x="5776130" y="642927"/>
                  <a:pt x="5830922" y="636226"/>
                  <a:pt x="5858696" y="628099"/>
                </a:cubicBezTo>
                <a:lnTo>
                  <a:pt x="5935260" y="596904"/>
                </a:lnTo>
                <a:lnTo>
                  <a:pt x="5946176" y="597874"/>
                </a:lnTo>
                <a:lnTo>
                  <a:pt x="5946447" y="597396"/>
                </a:lnTo>
                <a:cubicBezTo>
                  <a:pt x="5948934" y="596546"/>
                  <a:pt x="5952567" y="596468"/>
                  <a:pt x="5958069" y="597432"/>
                </a:cubicBezTo>
                <a:lnTo>
                  <a:pt x="5966081" y="599643"/>
                </a:lnTo>
                <a:lnTo>
                  <a:pt x="5987259" y="601523"/>
                </a:lnTo>
                <a:lnTo>
                  <a:pt x="5994905" y="598873"/>
                </a:lnTo>
                <a:cubicBezTo>
                  <a:pt x="6020610" y="579716"/>
                  <a:pt x="6016968" y="560235"/>
                  <a:pt x="6054803" y="541202"/>
                </a:cubicBezTo>
                <a:cubicBezTo>
                  <a:pt x="6108247" y="527358"/>
                  <a:pt x="6130976" y="484538"/>
                  <a:pt x="6188672" y="496389"/>
                </a:cubicBezTo>
                <a:cubicBezTo>
                  <a:pt x="6238659" y="483279"/>
                  <a:pt x="6277194" y="458153"/>
                  <a:pt x="6323280" y="458013"/>
                </a:cubicBezTo>
                <a:cubicBezTo>
                  <a:pt x="6368044" y="444385"/>
                  <a:pt x="6422801" y="420428"/>
                  <a:pt x="6457257" y="414621"/>
                </a:cubicBezTo>
                <a:cubicBezTo>
                  <a:pt x="6483424" y="410645"/>
                  <a:pt x="6508964" y="423228"/>
                  <a:pt x="6530019" y="423168"/>
                </a:cubicBezTo>
                <a:cubicBezTo>
                  <a:pt x="6558276" y="416578"/>
                  <a:pt x="6600264" y="386690"/>
                  <a:pt x="6626800" y="375078"/>
                </a:cubicBezTo>
                <a:cubicBezTo>
                  <a:pt x="6664418" y="400828"/>
                  <a:pt x="6655535" y="354302"/>
                  <a:pt x="6689231" y="353501"/>
                </a:cubicBezTo>
                <a:cubicBezTo>
                  <a:pt x="6708837" y="361122"/>
                  <a:pt x="6719642" y="359485"/>
                  <a:pt x="6726440" y="340276"/>
                </a:cubicBezTo>
                <a:cubicBezTo>
                  <a:pt x="6818329" y="378763"/>
                  <a:pt x="6765502" y="328183"/>
                  <a:pt x="6835228" y="329393"/>
                </a:cubicBezTo>
                <a:cubicBezTo>
                  <a:pt x="6897464" y="335048"/>
                  <a:pt x="6962224" y="329085"/>
                  <a:pt x="7039363" y="370823"/>
                </a:cubicBezTo>
                <a:cubicBezTo>
                  <a:pt x="7056368" y="384567"/>
                  <a:pt x="7070539" y="363899"/>
                  <a:pt x="7095156" y="366075"/>
                </a:cubicBezTo>
                <a:cubicBezTo>
                  <a:pt x="7119772" y="368250"/>
                  <a:pt x="7153748" y="385714"/>
                  <a:pt x="7187061" y="383876"/>
                </a:cubicBezTo>
                <a:cubicBezTo>
                  <a:pt x="7242115" y="377604"/>
                  <a:pt x="7270954" y="334249"/>
                  <a:pt x="7295039" y="355046"/>
                </a:cubicBezTo>
                <a:cubicBezTo>
                  <a:pt x="7320104" y="344159"/>
                  <a:pt x="7343179" y="301443"/>
                  <a:pt x="7373651" y="322299"/>
                </a:cubicBezTo>
                <a:cubicBezTo>
                  <a:pt x="7367160" y="298575"/>
                  <a:pt x="7410095" y="329040"/>
                  <a:pt x="7418964" y="308685"/>
                </a:cubicBezTo>
                <a:cubicBezTo>
                  <a:pt x="7424243" y="291807"/>
                  <a:pt x="7438503" y="297117"/>
                  <a:pt x="7450568" y="293511"/>
                </a:cubicBezTo>
                <a:cubicBezTo>
                  <a:pt x="7461276" y="277652"/>
                  <a:pt x="7519437" y="275664"/>
                  <a:pt x="7538380" y="283235"/>
                </a:cubicBezTo>
                <a:cubicBezTo>
                  <a:pt x="7594343" y="271879"/>
                  <a:pt x="7734488" y="231676"/>
                  <a:pt x="7786348" y="225377"/>
                </a:cubicBezTo>
                <a:cubicBezTo>
                  <a:pt x="7797693" y="277094"/>
                  <a:pt x="7847327" y="236176"/>
                  <a:pt x="7849534" y="245434"/>
                </a:cubicBezTo>
                <a:cubicBezTo>
                  <a:pt x="7894253" y="231282"/>
                  <a:pt x="7937937" y="238796"/>
                  <a:pt x="7981165" y="222252"/>
                </a:cubicBezTo>
                <a:cubicBezTo>
                  <a:pt x="8066564" y="234459"/>
                  <a:pt x="8127007" y="235277"/>
                  <a:pt x="8171882" y="222497"/>
                </a:cubicBezTo>
                <a:cubicBezTo>
                  <a:pt x="8183092" y="205785"/>
                  <a:pt x="8217423" y="177145"/>
                  <a:pt x="8242270" y="180535"/>
                </a:cubicBezTo>
                <a:cubicBezTo>
                  <a:pt x="8294138" y="178846"/>
                  <a:pt x="8410926" y="208334"/>
                  <a:pt x="8490152" y="209193"/>
                </a:cubicBezTo>
                <a:cubicBezTo>
                  <a:pt x="8558493" y="195433"/>
                  <a:pt x="8564727" y="233466"/>
                  <a:pt x="8622272" y="188859"/>
                </a:cubicBezTo>
                <a:cubicBezTo>
                  <a:pt x="8659556" y="191317"/>
                  <a:pt x="8666988" y="178214"/>
                  <a:pt x="8738606" y="208945"/>
                </a:cubicBezTo>
                <a:cubicBezTo>
                  <a:pt x="8769507" y="208543"/>
                  <a:pt x="8800406" y="224019"/>
                  <a:pt x="8831307" y="207738"/>
                </a:cubicBezTo>
                <a:cubicBezTo>
                  <a:pt x="8836477" y="191612"/>
                  <a:pt x="8870109" y="182455"/>
                  <a:pt x="8891432" y="184510"/>
                </a:cubicBezTo>
                <a:cubicBezTo>
                  <a:pt x="8876795" y="135260"/>
                  <a:pt x="8938553" y="173381"/>
                  <a:pt x="8946980" y="145578"/>
                </a:cubicBezTo>
                <a:cubicBezTo>
                  <a:pt x="9010957" y="156064"/>
                  <a:pt x="9046552" y="157746"/>
                  <a:pt x="9107760" y="128052"/>
                </a:cubicBezTo>
                <a:cubicBezTo>
                  <a:pt x="9135191" y="151813"/>
                  <a:pt x="9184204" y="114911"/>
                  <a:pt x="9195623" y="100212"/>
                </a:cubicBezTo>
                <a:cubicBezTo>
                  <a:pt x="9222736" y="85917"/>
                  <a:pt x="9230892" y="98248"/>
                  <a:pt x="9256898" y="73900"/>
                </a:cubicBezTo>
                <a:cubicBezTo>
                  <a:pt x="9276443" y="63724"/>
                  <a:pt x="9334001" y="80454"/>
                  <a:pt x="9351740" y="80439"/>
                </a:cubicBezTo>
                <a:cubicBezTo>
                  <a:pt x="9398889" y="82633"/>
                  <a:pt x="9473718" y="102566"/>
                  <a:pt x="9539796" y="87069"/>
                </a:cubicBezTo>
                <a:cubicBezTo>
                  <a:pt x="9565852" y="70987"/>
                  <a:pt x="9591569" y="56211"/>
                  <a:pt x="9619109" y="39994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56" y="1332474"/>
            <a:ext cx="9176658" cy="430120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Twinkl" pitchFamily="2" charset="0"/>
              </a:rPr>
              <a:t>We use class dojo to record behaviour.  </a:t>
            </a:r>
          </a:p>
          <a:p>
            <a:r>
              <a:rPr lang="en-GB" sz="2000" dirty="0">
                <a:latin typeface="Twinkl" pitchFamily="2" charset="0"/>
              </a:rPr>
              <a:t>Good behaviour in line with our values is rewarded with dojo points.  </a:t>
            </a:r>
          </a:p>
          <a:p>
            <a:r>
              <a:rPr lang="en-GB" sz="2000" dirty="0">
                <a:latin typeface="Twinkl" pitchFamily="2" charset="0"/>
              </a:rPr>
              <a:t>We will have a dojo winner every week. </a:t>
            </a:r>
          </a:p>
          <a:p>
            <a:r>
              <a:rPr lang="en-GB" sz="2000" dirty="0">
                <a:latin typeface="Twinkl" pitchFamily="2" charset="0"/>
              </a:rPr>
              <a:t>We will also have a Values champion every week. </a:t>
            </a:r>
          </a:p>
          <a:p>
            <a:r>
              <a:rPr lang="en-GB" sz="2000" dirty="0">
                <a:latin typeface="Twinkl" pitchFamily="2" charset="0"/>
              </a:rPr>
              <a:t>Negative behaviour is class will result in a warning being given. If behaviour continues, 2 minutes thinking time is given. If behaviour continues, this increases to 5 minutes and then it will be 10 minutes with Mr Smith. </a:t>
            </a:r>
          </a:p>
          <a:p>
            <a:pPr marL="0" indent="0">
              <a:buNone/>
            </a:pPr>
            <a:r>
              <a:rPr lang="en-GB" sz="2000" dirty="0">
                <a:latin typeface="Twinkl" pitchFamily="2" charset="0"/>
              </a:rPr>
              <a:t>   Children will pay this time back during break/lunch time. </a:t>
            </a:r>
          </a:p>
          <a:p>
            <a:r>
              <a:rPr lang="en-GB" sz="2000" dirty="0">
                <a:latin typeface="Twinkl" pitchFamily="2" charset="0"/>
              </a:rPr>
              <a:t>We will endeavour to inform you of these events.</a:t>
            </a:r>
          </a:p>
          <a:p>
            <a:r>
              <a:rPr lang="en-GB" sz="2000" dirty="0">
                <a:latin typeface="Twinkl" pitchFamily="2" charset="0"/>
              </a:rPr>
              <a:t>Serious bad behaviour  - physical incidents or bad language will be reported straight to Mr Fowler or Mrs Green.</a:t>
            </a:r>
          </a:p>
        </p:txBody>
      </p:sp>
      <p:pic>
        <p:nvPicPr>
          <p:cNvPr id="5" name="Picture 2" descr="Coppice Academy - Home">
            <a:extLst>
              <a:ext uri="{FF2B5EF4-FFF2-40B4-BE49-F238E27FC236}">
                <a16:creationId xmlns:a16="http://schemas.microsoft.com/office/drawing/2014/main" id="{AFEE7A29-63B8-F544-9BF7-4176668CA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47416" y="1224324"/>
            <a:ext cx="1788698" cy="205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3777" y="3483075"/>
            <a:ext cx="2055975" cy="2055975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C7BCC73-A901-44EB-B0E7-879E19267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9827"/>
            <a:ext cx="10680562" cy="1078174"/>
          </a:xfrm>
          <a:custGeom>
            <a:avLst/>
            <a:gdLst>
              <a:gd name="connsiteX0" fmla="*/ 3617689 w 10680562"/>
              <a:gd name="connsiteY0" fmla="*/ 0 h 1605023"/>
              <a:gd name="connsiteX1" fmla="*/ 3635901 w 10680562"/>
              <a:gd name="connsiteY1" fmla="*/ 7738 h 1605023"/>
              <a:gd name="connsiteX2" fmla="*/ 3690891 w 10680562"/>
              <a:gd name="connsiteY2" fmla="*/ 7049 h 1605023"/>
              <a:gd name="connsiteX3" fmla="*/ 3832247 w 10680562"/>
              <a:gd name="connsiteY3" fmla="*/ 13937 h 1605023"/>
              <a:gd name="connsiteX4" fmla="*/ 3999111 w 10680562"/>
              <a:gd name="connsiteY4" fmla="*/ 44624 h 1605023"/>
              <a:gd name="connsiteX5" fmla="*/ 4034676 w 10680562"/>
              <a:gd name="connsiteY5" fmla="*/ 48775 h 1605023"/>
              <a:gd name="connsiteX6" fmla="*/ 4065394 w 10680562"/>
              <a:gd name="connsiteY6" fmla="*/ 42879 h 1605023"/>
              <a:gd name="connsiteX7" fmla="*/ 4072648 w 10680562"/>
              <a:gd name="connsiteY7" fmla="*/ 33262 h 1605023"/>
              <a:gd name="connsiteX8" fmla="*/ 4092232 w 10680562"/>
              <a:gd name="connsiteY8" fmla="*/ 34026 h 1605023"/>
              <a:gd name="connsiteX9" fmla="*/ 4097470 w 10680562"/>
              <a:gd name="connsiteY9" fmla="*/ 32252 h 1605023"/>
              <a:gd name="connsiteX10" fmla="*/ 4127488 w 10680562"/>
              <a:gd name="connsiteY10" fmla="*/ 24056 h 1605023"/>
              <a:gd name="connsiteX11" fmla="*/ 4190803 w 10680562"/>
              <a:gd name="connsiteY11" fmla="*/ 55685 h 1605023"/>
              <a:gd name="connsiteX12" fmla="*/ 4269333 w 10680562"/>
              <a:gd name="connsiteY12" fmla="*/ 54186 h 1605023"/>
              <a:gd name="connsiteX13" fmla="*/ 4481486 w 10680562"/>
              <a:gd name="connsiteY13" fmla="*/ 116915 h 1605023"/>
              <a:gd name="connsiteX14" fmla="*/ 4651418 w 10680562"/>
              <a:gd name="connsiteY14" fmla="*/ 150071 h 1605023"/>
              <a:gd name="connsiteX15" fmla="*/ 4863575 w 10680562"/>
              <a:gd name="connsiteY15" fmla="*/ 175458 h 1605023"/>
              <a:gd name="connsiteX16" fmla="*/ 5013635 w 10680562"/>
              <a:gd name="connsiteY16" fmla="*/ 213928 h 1605023"/>
              <a:gd name="connsiteX17" fmla="*/ 5203044 w 10680562"/>
              <a:gd name="connsiteY17" fmla="*/ 228946 h 1605023"/>
              <a:gd name="connsiteX18" fmla="*/ 5207070 w 10680562"/>
              <a:gd name="connsiteY18" fmla="*/ 235105 h 1605023"/>
              <a:gd name="connsiteX19" fmla="*/ 5224253 w 10680562"/>
              <a:gd name="connsiteY19" fmla="*/ 240320 h 1605023"/>
              <a:gd name="connsiteX20" fmla="*/ 5256736 w 10680562"/>
              <a:gd name="connsiteY20" fmla="*/ 254811 h 1605023"/>
              <a:gd name="connsiteX21" fmla="*/ 5264095 w 10680562"/>
              <a:gd name="connsiteY21" fmla="*/ 253567 h 1605023"/>
              <a:gd name="connsiteX22" fmla="*/ 5315084 w 10680562"/>
              <a:gd name="connsiteY22" fmla="*/ 269264 h 1605023"/>
              <a:gd name="connsiteX23" fmla="*/ 5316393 w 10680562"/>
              <a:gd name="connsiteY23" fmla="*/ 267603 h 1605023"/>
              <a:gd name="connsiteX24" fmla="*/ 5333427 w 10680562"/>
              <a:gd name="connsiteY24" fmla="*/ 263823 h 1605023"/>
              <a:gd name="connsiteX25" fmla="*/ 5364589 w 10680562"/>
              <a:gd name="connsiteY25" fmla="*/ 260882 h 1605023"/>
              <a:gd name="connsiteX26" fmla="*/ 5443973 w 10680562"/>
              <a:gd name="connsiteY26" fmla="*/ 230866 h 1605023"/>
              <a:gd name="connsiteX27" fmla="*/ 5497201 w 10680562"/>
              <a:gd name="connsiteY27" fmla="*/ 247023 h 1605023"/>
              <a:gd name="connsiteX28" fmla="*/ 5508269 w 10680562"/>
              <a:gd name="connsiteY28" fmla="*/ 249256 h 1605023"/>
              <a:gd name="connsiteX29" fmla="*/ 5508636 w 10680562"/>
              <a:gd name="connsiteY29" fmla="*/ 248880 h 1605023"/>
              <a:gd name="connsiteX30" fmla="*/ 5520606 w 10680562"/>
              <a:gd name="connsiteY30" fmla="*/ 250400 h 1605023"/>
              <a:gd name="connsiteX31" fmla="*/ 5528451 w 10680562"/>
              <a:gd name="connsiteY31" fmla="*/ 253330 h 1605023"/>
              <a:gd name="connsiteX32" fmla="*/ 5549923 w 10680562"/>
              <a:gd name="connsiteY32" fmla="*/ 257662 h 1605023"/>
              <a:gd name="connsiteX33" fmla="*/ 5558295 w 10680562"/>
              <a:gd name="connsiteY33" fmla="*/ 256364 h 1605023"/>
              <a:gd name="connsiteX34" fmla="*/ 5664799 w 10680562"/>
              <a:gd name="connsiteY34" fmla="*/ 278924 h 1605023"/>
              <a:gd name="connsiteX35" fmla="*/ 5796160 w 10680562"/>
              <a:gd name="connsiteY35" fmla="*/ 307979 h 1605023"/>
              <a:gd name="connsiteX36" fmla="*/ 5897647 w 10680562"/>
              <a:gd name="connsiteY36" fmla="*/ 339431 h 1605023"/>
              <a:gd name="connsiteX37" fmla="*/ 5978838 w 10680562"/>
              <a:gd name="connsiteY37" fmla="*/ 367970 h 1605023"/>
              <a:gd name="connsiteX38" fmla="*/ 6050367 w 10680562"/>
              <a:gd name="connsiteY38" fmla="*/ 386341 h 1605023"/>
              <a:gd name="connsiteX39" fmla="*/ 6140609 w 10680562"/>
              <a:gd name="connsiteY39" fmla="*/ 385135 h 1605023"/>
              <a:gd name="connsiteX40" fmla="*/ 6302950 w 10680562"/>
              <a:gd name="connsiteY40" fmla="*/ 448183 h 1605023"/>
              <a:gd name="connsiteX41" fmla="*/ 6308533 w 10680562"/>
              <a:gd name="connsiteY41" fmla="*/ 448551 h 1605023"/>
              <a:gd name="connsiteX42" fmla="*/ 6340278 w 10680562"/>
              <a:gd name="connsiteY42" fmla="*/ 468555 h 1605023"/>
              <a:gd name="connsiteX43" fmla="*/ 6341685 w 10680562"/>
              <a:gd name="connsiteY43" fmla="*/ 467587 h 1605023"/>
              <a:gd name="connsiteX44" fmla="*/ 6354862 w 10680562"/>
              <a:gd name="connsiteY44" fmla="*/ 467794 h 1605023"/>
              <a:gd name="connsiteX45" fmla="*/ 6377840 w 10680562"/>
              <a:gd name="connsiteY45" fmla="*/ 471024 h 1605023"/>
              <a:gd name="connsiteX46" fmla="*/ 6442804 w 10680562"/>
              <a:gd name="connsiteY46" fmla="*/ 463091 h 1605023"/>
              <a:gd name="connsiteX47" fmla="*/ 6476009 w 10680562"/>
              <a:gd name="connsiteY47" fmla="*/ 483807 h 1605023"/>
              <a:gd name="connsiteX48" fmla="*/ 6483237 w 10680562"/>
              <a:gd name="connsiteY48" fmla="*/ 487308 h 1605023"/>
              <a:gd name="connsiteX49" fmla="*/ 6483605 w 10680562"/>
              <a:gd name="connsiteY49" fmla="*/ 487102 h 1605023"/>
              <a:gd name="connsiteX50" fmla="*/ 6491673 w 10680562"/>
              <a:gd name="connsiteY50" fmla="*/ 490243 h 1605023"/>
              <a:gd name="connsiteX51" fmla="*/ 6496411 w 10680562"/>
              <a:gd name="connsiteY51" fmla="*/ 493689 h 1605023"/>
              <a:gd name="connsiteX52" fmla="*/ 6510429 w 10680562"/>
              <a:gd name="connsiteY52" fmla="*/ 500479 h 1605023"/>
              <a:gd name="connsiteX53" fmla="*/ 6516750 w 10680562"/>
              <a:gd name="connsiteY53" fmla="*/ 500983 h 1605023"/>
              <a:gd name="connsiteX54" fmla="*/ 6580199 w 10680562"/>
              <a:gd name="connsiteY54" fmla="*/ 483318 h 1605023"/>
              <a:gd name="connsiteX55" fmla="*/ 6690237 w 10680562"/>
              <a:gd name="connsiteY55" fmla="*/ 493051 h 1605023"/>
              <a:gd name="connsiteX56" fmla="*/ 6798356 w 10680562"/>
              <a:gd name="connsiteY56" fmla="*/ 506748 h 1605023"/>
              <a:gd name="connsiteX57" fmla="*/ 6837102 w 10680562"/>
              <a:gd name="connsiteY57" fmla="*/ 513677 h 1605023"/>
              <a:gd name="connsiteX58" fmla="*/ 6907934 w 10680562"/>
              <a:gd name="connsiteY58" fmla="*/ 517339 h 1605023"/>
              <a:gd name="connsiteX59" fmla="*/ 6941474 w 10680562"/>
              <a:gd name="connsiteY59" fmla="*/ 513632 h 1605023"/>
              <a:gd name="connsiteX60" fmla="*/ 6942754 w 10680562"/>
              <a:gd name="connsiteY60" fmla="*/ 514394 h 1605023"/>
              <a:gd name="connsiteX61" fmla="*/ 6946363 w 10680562"/>
              <a:gd name="connsiteY61" fmla="*/ 511066 h 1605023"/>
              <a:gd name="connsiteX62" fmla="*/ 6952592 w 10680562"/>
              <a:gd name="connsiteY62" fmla="*/ 510252 h 1605023"/>
              <a:gd name="connsiteX63" fmla="*/ 6968398 w 10680562"/>
              <a:gd name="connsiteY63" fmla="*/ 513946 h 1605023"/>
              <a:gd name="connsiteX64" fmla="*/ 6974142 w 10680562"/>
              <a:gd name="connsiteY64" fmla="*/ 516310 h 1605023"/>
              <a:gd name="connsiteX65" fmla="*/ 6982971 w 10680562"/>
              <a:gd name="connsiteY65" fmla="*/ 517694 h 1605023"/>
              <a:gd name="connsiteX66" fmla="*/ 6983252 w 10680562"/>
              <a:gd name="connsiteY66" fmla="*/ 517416 h 1605023"/>
              <a:gd name="connsiteX67" fmla="*/ 6991400 w 10680562"/>
              <a:gd name="connsiteY67" fmla="*/ 519321 h 1605023"/>
              <a:gd name="connsiteX68" fmla="*/ 7030460 w 10680562"/>
              <a:gd name="connsiteY68" fmla="*/ 532556 h 1605023"/>
              <a:gd name="connsiteX69" fmla="*/ 7089916 w 10680562"/>
              <a:gd name="connsiteY69" fmla="*/ 511503 h 1605023"/>
              <a:gd name="connsiteX70" fmla="*/ 7113059 w 10680562"/>
              <a:gd name="connsiteY70" fmla="*/ 509904 h 1605023"/>
              <a:gd name="connsiteX71" fmla="*/ 7125755 w 10680562"/>
              <a:gd name="connsiteY71" fmla="*/ 507393 h 1605023"/>
              <a:gd name="connsiteX72" fmla="*/ 7126765 w 10680562"/>
              <a:gd name="connsiteY72" fmla="*/ 506166 h 1605023"/>
              <a:gd name="connsiteX73" fmla="*/ 7164175 w 10680562"/>
              <a:gd name="connsiteY73" fmla="*/ 519011 h 1605023"/>
              <a:gd name="connsiteX74" fmla="*/ 7169654 w 10680562"/>
              <a:gd name="connsiteY74" fmla="*/ 518219 h 1605023"/>
              <a:gd name="connsiteX75" fmla="*/ 7193386 w 10680562"/>
              <a:gd name="connsiteY75" fmla="*/ 529788 h 1605023"/>
              <a:gd name="connsiteX76" fmla="*/ 7205997 w 10680562"/>
              <a:gd name="connsiteY76" fmla="*/ 534060 h 1605023"/>
              <a:gd name="connsiteX77" fmla="*/ 7208842 w 10680562"/>
              <a:gd name="connsiteY77" fmla="*/ 538783 h 1605023"/>
              <a:gd name="connsiteX78" fmla="*/ 7227817 w 10680562"/>
              <a:gd name="connsiteY78" fmla="*/ 543304 h 1605023"/>
              <a:gd name="connsiteX79" fmla="*/ 7230267 w 10680562"/>
              <a:gd name="connsiteY79" fmla="*/ 542497 h 1605023"/>
              <a:gd name="connsiteX80" fmla="*/ 7244913 w 10680562"/>
              <a:gd name="connsiteY80" fmla="*/ 551160 h 1605023"/>
              <a:gd name="connsiteX81" fmla="*/ 7255970 w 10680562"/>
              <a:gd name="connsiteY81" fmla="*/ 564383 h 1605023"/>
              <a:gd name="connsiteX82" fmla="*/ 7421156 w 10680562"/>
              <a:gd name="connsiteY82" fmla="*/ 584155 h 1605023"/>
              <a:gd name="connsiteX83" fmla="*/ 7553166 w 10680562"/>
              <a:gd name="connsiteY83" fmla="*/ 653085 h 1605023"/>
              <a:gd name="connsiteX84" fmla="*/ 7643092 w 10680562"/>
              <a:gd name="connsiteY84" fmla="*/ 662482 h 1605023"/>
              <a:gd name="connsiteX85" fmla="*/ 7896429 w 10680562"/>
              <a:gd name="connsiteY85" fmla="*/ 689054 h 1605023"/>
              <a:gd name="connsiteX86" fmla="*/ 7954620 w 10680562"/>
              <a:gd name="connsiteY86" fmla="*/ 689481 h 1605023"/>
              <a:gd name="connsiteX87" fmla="*/ 8000803 w 10680562"/>
              <a:gd name="connsiteY87" fmla="*/ 714583 h 1605023"/>
              <a:gd name="connsiteX88" fmla="*/ 8023216 w 10680562"/>
              <a:gd name="connsiteY88" fmla="*/ 709000 h 1605023"/>
              <a:gd name="connsiteX89" fmla="*/ 8027136 w 10680562"/>
              <a:gd name="connsiteY89" fmla="*/ 707765 h 1605023"/>
              <a:gd name="connsiteX90" fmla="*/ 8041622 w 10680562"/>
              <a:gd name="connsiteY90" fmla="*/ 708731 h 1605023"/>
              <a:gd name="connsiteX91" fmla="*/ 8047209 w 10680562"/>
              <a:gd name="connsiteY91" fmla="*/ 701624 h 1605023"/>
              <a:gd name="connsiteX92" fmla="*/ 8070088 w 10680562"/>
              <a:gd name="connsiteY92" fmla="*/ 697789 h 1605023"/>
              <a:gd name="connsiteX93" fmla="*/ 8096332 w 10680562"/>
              <a:gd name="connsiteY93" fmla="*/ 701624 h 1605023"/>
              <a:gd name="connsiteX94" fmla="*/ 8219225 w 10680562"/>
              <a:gd name="connsiteY94" fmla="*/ 728069 h 1605023"/>
              <a:gd name="connsiteX95" fmla="*/ 8293793 w 10680562"/>
              <a:gd name="connsiteY95" fmla="*/ 739200 h 1605023"/>
              <a:gd name="connsiteX96" fmla="*/ 8323753 w 10680562"/>
              <a:gd name="connsiteY96" fmla="*/ 736063 h 1605023"/>
              <a:gd name="connsiteX97" fmla="*/ 8364496 w 10680562"/>
              <a:gd name="connsiteY97" fmla="*/ 736635 h 1605023"/>
              <a:gd name="connsiteX98" fmla="*/ 8437662 w 10680562"/>
              <a:gd name="connsiteY98" fmla="*/ 731942 h 1605023"/>
              <a:gd name="connsiteX99" fmla="*/ 8533764 w 10680562"/>
              <a:gd name="connsiteY99" fmla="*/ 735554 h 1605023"/>
              <a:gd name="connsiteX100" fmla="*/ 8596769 w 10680562"/>
              <a:gd name="connsiteY100" fmla="*/ 769632 h 1605023"/>
              <a:gd name="connsiteX101" fmla="*/ 8604035 w 10680562"/>
              <a:gd name="connsiteY101" fmla="*/ 764982 h 1605023"/>
              <a:gd name="connsiteX102" fmla="*/ 8650929 w 10680562"/>
              <a:gd name="connsiteY102" fmla="*/ 773164 h 1605023"/>
              <a:gd name="connsiteX103" fmla="*/ 8806497 w 10680562"/>
              <a:gd name="connsiteY103" fmla="*/ 839707 h 1605023"/>
              <a:gd name="connsiteX104" fmla="*/ 8898377 w 10680562"/>
              <a:gd name="connsiteY104" fmla="*/ 854651 h 1605023"/>
              <a:gd name="connsiteX105" fmla="*/ 8932389 w 10680562"/>
              <a:gd name="connsiteY105" fmla="*/ 853846 h 1605023"/>
              <a:gd name="connsiteX106" fmla="*/ 8989288 w 10680562"/>
              <a:gd name="connsiteY106" fmla="*/ 852877 h 1605023"/>
              <a:gd name="connsiteX107" fmla="*/ 9035275 w 10680562"/>
              <a:gd name="connsiteY107" fmla="*/ 837110 h 1605023"/>
              <a:gd name="connsiteX108" fmla="*/ 9138626 w 10680562"/>
              <a:gd name="connsiteY108" fmla="*/ 862106 h 1605023"/>
              <a:gd name="connsiteX109" fmla="*/ 9216298 w 10680562"/>
              <a:gd name="connsiteY109" fmla="*/ 858754 h 1605023"/>
              <a:gd name="connsiteX110" fmla="*/ 9259941 w 10680562"/>
              <a:gd name="connsiteY110" fmla="*/ 861843 h 1605023"/>
              <a:gd name="connsiteX111" fmla="*/ 9380407 w 10680562"/>
              <a:gd name="connsiteY111" fmla="*/ 864825 h 1605023"/>
              <a:gd name="connsiteX112" fmla="*/ 9490772 w 10680562"/>
              <a:gd name="connsiteY112" fmla="*/ 901190 h 1605023"/>
              <a:gd name="connsiteX113" fmla="*/ 9584982 w 10680562"/>
              <a:gd name="connsiteY113" fmla="*/ 935980 h 1605023"/>
              <a:gd name="connsiteX114" fmla="*/ 9759797 w 10680562"/>
              <a:gd name="connsiteY114" fmla="*/ 1010923 h 1605023"/>
              <a:gd name="connsiteX115" fmla="*/ 9834455 w 10680562"/>
              <a:gd name="connsiteY115" fmla="*/ 1082908 h 1605023"/>
              <a:gd name="connsiteX116" fmla="*/ 9939504 w 10680562"/>
              <a:gd name="connsiteY116" fmla="*/ 1110614 h 1605023"/>
              <a:gd name="connsiteX117" fmla="*/ 10077001 w 10680562"/>
              <a:gd name="connsiteY117" fmla="*/ 1160906 h 1605023"/>
              <a:gd name="connsiteX118" fmla="*/ 10178431 w 10680562"/>
              <a:gd name="connsiteY118" fmla="*/ 1244920 h 1605023"/>
              <a:gd name="connsiteX119" fmla="*/ 10248658 w 10680562"/>
              <a:gd name="connsiteY119" fmla="*/ 1309335 h 1605023"/>
              <a:gd name="connsiteX120" fmla="*/ 10414709 w 10680562"/>
              <a:gd name="connsiteY120" fmla="*/ 1388645 h 1605023"/>
              <a:gd name="connsiteX121" fmla="*/ 10592469 w 10680562"/>
              <a:gd name="connsiteY121" fmla="*/ 1543828 h 1605023"/>
              <a:gd name="connsiteX122" fmla="*/ 10674941 w 10680562"/>
              <a:gd name="connsiteY122" fmla="*/ 1597388 h 1605023"/>
              <a:gd name="connsiteX123" fmla="*/ 10680562 w 10680562"/>
              <a:gd name="connsiteY123" fmla="*/ 1605023 h 1605023"/>
              <a:gd name="connsiteX124" fmla="*/ 0 w 10680562"/>
              <a:gd name="connsiteY124" fmla="*/ 1605023 h 1605023"/>
              <a:gd name="connsiteX125" fmla="*/ 0 w 10680562"/>
              <a:gd name="connsiteY125" fmla="*/ 415048 h 1605023"/>
              <a:gd name="connsiteX126" fmla="*/ 9656 w 10680562"/>
              <a:gd name="connsiteY126" fmla="*/ 416044 h 1605023"/>
              <a:gd name="connsiteX127" fmla="*/ 179196 w 10680562"/>
              <a:gd name="connsiteY127" fmla="*/ 423071 h 1605023"/>
              <a:gd name="connsiteX128" fmla="*/ 250912 w 10680562"/>
              <a:gd name="connsiteY128" fmla="*/ 408617 h 1605023"/>
              <a:gd name="connsiteX129" fmla="*/ 291375 w 10680562"/>
              <a:gd name="connsiteY129" fmla="*/ 403710 h 1605023"/>
              <a:gd name="connsiteX130" fmla="*/ 320542 w 10680562"/>
              <a:gd name="connsiteY130" fmla="*/ 396592 h 1605023"/>
              <a:gd name="connsiteX131" fmla="*/ 522426 w 10680562"/>
              <a:gd name="connsiteY131" fmla="*/ 407158 h 1605023"/>
              <a:gd name="connsiteX132" fmla="*/ 549068 w 10680562"/>
              <a:gd name="connsiteY132" fmla="*/ 407418 h 1605023"/>
              <a:gd name="connsiteX133" fmla="*/ 571100 w 10680562"/>
              <a:gd name="connsiteY133" fmla="*/ 400562 h 1605023"/>
              <a:gd name="connsiteX134" fmla="*/ 575457 w 10680562"/>
              <a:gd name="connsiteY134" fmla="*/ 392801 h 1605023"/>
              <a:gd name="connsiteX135" fmla="*/ 589968 w 10680562"/>
              <a:gd name="connsiteY135" fmla="*/ 391807 h 1605023"/>
              <a:gd name="connsiteX136" fmla="*/ 593649 w 10680562"/>
              <a:gd name="connsiteY136" fmla="*/ 390062 h 1605023"/>
              <a:gd name="connsiteX137" fmla="*/ 614928 w 10680562"/>
              <a:gd name="connsiteY137" fmla="*/ 381544 h 1605023"/>
              <a:gd name="connsiteX138" fmla="*/ 722580 w 10680562"/>
              <a:gd name="connsiteY138" fmla="*/ 392722 h 1605023"/>
              <a:gd name="connsiteX139" fmla="*/ 946884 w 10680562"/>
              <a:gd name="connsiteY139" fmla="*/ 411854 h 1605023"/>
              <a:gd name="connsiteX140" fmla="*/ 1210905 w 10680562"/>
              <a:gd name="connsiteY140" fmla="*/ 432414 h 1605023"/>
              <a:gd name="connsiteX141" fmla="*/ 1377854 w 10680562"/>
              <a:gd name="connsiteY141" fmla="*/ 429745 h 1605023"/>
              <a:gd name="connsiteX142" fmla="*/ 1391004 w 10680562"/>
              <a:gd name="connsiteY142" fmla="*/ 441307 h 1605023"/>
              <a:gd name="connsiteX143" fmla="*/ 1406953 w 10680562"/>
              <a:gd name="connsiteY143" fmla="*/ 447889 h 1605023"/>
              <a:gd name="connsiteX144" fmla="*/ 1409246 w 10680562"/>
              <a:gd name="connsiteY144" fmla="*/ 446765 h 1605023"/>
              <a:gd name="connsiteX145" fmla="*/ 1428800 w 10680562"/>
              <a:gd name="connsiteY145" fmla="*/ 448677 h 1605023"/>
              <a:gd name="connsiteX146" fmla="*/ 1432402 w 10680562"/>
              <a:gd name="connsiteY146" fmla="*/ 452956 h 1605023"/>
              <a:gd name="connsiteX147" fmla="*/ 1606578 w 10680562"/>
              <a:gd name="connsiteY147" fmla="*/ 430870 h 1605023"/>
              <a:gd name="connsiteX148" fmla="*/ 1647476 w 10680562"/>
              <a:gd name="connsiteY148" fmla="*/ 438687 h 1605023"/>
              <a:gd name="connsiteX149" fmla="*/ 1655866 w 10680562"/>
              <a:gd name="connsiteY149" fmla="*/ 439472 h 1605023"/>
              <a:gd name="connsiteX150" fmla="*/ 1656096 w 10680562"/>
              <a:gd name="connsiteY150" fmla="*/ 439162 h 1605023"/>
              <a:gd name="connsiteX151" fmla="*/ 1670708 w 10680562"/>
              <a:gd name="connsiteY151" fmla="*/ 412530 h 1605023"/>
              <a:gd name="connsiteX152" fmla="*/ 1737953 w 10680562"/>
              <a:gd name="connsiteY152" fmla="*/ 399496 h 1605023"/>
              <a:gd name="connsiteX153" fmla="*/ 1848192 w 10680562"/>
              <a:gd name="connsiteY153" fmla="*/ 376032 h 1605023"/>
              <a:gd name="connsiteX154" fmla="*/ 1954077 w 10680562"/>
              <a:gd name="connsiteY154" fmla="*/ 352621 h 1605023"/>
              <a:gd name="connsiteX155" fmla="*/ 1993047 w 10680562"/>
              <a:gd name="connsiteY155" fmla="*/ 346068 h 1605023"/>
              <a:gd name="connsiteX156" fmla="*/ 2059719 w 10680562"/>
              <a:gd name="connsiteY156" fmla="*/ 325903 h 1605023"/>
              <a:gd name="connsiteX157" fmla="*/ 2088528 w 10680562"/>
              <a:gd name="connsiteY157" fmla="*/ 311409 h 1605023"/>
              <a:gd name="connsiteX158" fmla="*/ 2090087 w 10680562"/>
              <a:gd name="connsiteY158" fmla="*/ 311676 h 1605023"/>
              <a:gd name="connsiteX159" fmla="*/ 2091700 w 10680562"/>
              <a:gd name="connsiteY159" fmla="*/ 307455 h 1605023"/>
              <a:gd name="connsiteX160" fmla="*/ 2096989 w 10680562"/>
              <a:gd name="connsiteY160" fmla="*/ 304649 h 1605023"/>
              <a:gd name="connsiteX161" fmla="*/ 2113325 w 10680562"/>
              <a:gd name="connsiteY161" fmla="*/ 302764 h 1605023"/>
              <a:gd name="connsiteX162" fmla="*/ 2119780 w 10680562"/>
              <a:gd name="connsiteY162" fmla="*/ 303007 h 1605023"/>
              <a:gd name="connsiteX163" fmla="*/ 2128562 w 10680562"/>
              <a:gd name="connsiteY163" fmla="*/ 301336 h 1605023"/>
              <a:gd name="connsiteX164" fmla="*/ 2128679 w 10680562"/>
              <a:gd name="connsiteY164" fmla="*/ 300991 h 1605023"/>
              <a:gd name="connsiteX165" fmla="*/ 2179558 w 10680562"/>
              <a:gd name="connsiteY165" fmla="*/ 299095 h 1605023"/>
              <a:gd name="connsiteX166" fmla="*/ 2223277 w 10680562"/>
              <a:gd name="connsiteY166" fmla="*/ 260239 h 1605023"/>
              <a:gd name="connsiteX167" fmla="*/ 2243644 w 10680562"/>
              <a:gd name="connsiteY167" fmla="*/ 251110 h 1605023"/>
              <a:gd name="connsiteX168" fmla="*/ 2253986 w 10680562"/>
              <a:gd name="connsiteY168" fmla="*/ 244616 h 1605023"/>
              <a:gd name="connsiteX169" fmla="*/ 2254285 w 10680562"/>
              <a:gd name="connsiteY169" fmla="*/ 243167 h 1605023"/>
              <a:gd name="connsiteX170" fmla="*/ 2295037 w 10680562"/>
              <a:gd name="connsiteY170" fmla="*/ 242433 h 1605023"/>
              <a:gd name="connsiteX171" fmla="*/ 2299648 w 10680562"/>
              <a:gd name="connsiteY171" fmla="*/ 239896 h 1605023"/>
              <a:gd name="connsiteX172" fmla="*/ 2327237 w 10680562"/>
              <a:gd name="connsiteY172" fmla="*/ 242539 h 1605023"/>
              <a:gd name="connsiteX173" fmla="*/ 2340943 w 10680562"/>
              <a:gd name="connsiteY173" fmla="*/ 242239 h 1605023"/>
              <a:gd name="connsiteX174" fmla="*/ 2345943 w 10680562"/>
              <a:gd name="connsiteY174" fmla="*/ 245589 h 1605023"/>
              <a:gd name="connsiteX175" fmla="*/ 2365602 w 10680562"/>
              <a:gd name="connsiteY175" fmla="*/ 243403 h 1605023"/>
              <a:gd name="connsiteX176" fmla="*/ 2367433 w 10680562"/>
              <a:gd name="connsiteY176" fmla="*/ 241858 h 1605023"/>
              <a:gd name="connsiteX177" fmla="*/ 2385231 w 10680562"/>
              <a:gd name="connsiteY177" fmla="*/ 244873 h 1605023"/>
              <a:gd name="connsiteX178" fmla="*/ 2402059 w 10680562"/>
              <a:gd name="connsiteY178" fmla="*/ 253223 h 1605023"/>
              <a:gd name="connsiteX179" fmla="*/ 2719020 w 10680562"/>
              <a:gd name="connsiteY179" fmla="*/ 235271 h 1605023"/>
              <a:gd name="connsiteX180" fmla="*/ 2877308 w 10680562"/>
              <a:gd name="connsiteY180" fmla="*/ 208630 h 1605023"/>
              <a:gd name="connsiteX181" fmla="*/ 3051375 w 10680562"/>
              <a:gd name="connsiteY181" fmla="*/ 154110 h 1605023"/>
              <a:gd name="connsiteX182" fmla="*/ 3104837 w 10680562"/>
              <a:gd name="connsiteY182" fmla="*/ 135199 h 1605023"/>
              <a:gd name="connsiteX183" fmla="*/ 3159836 w 10680562"/>
              <a:gd name="connsiteY183" fmla="*/ 142694 h 1605023"/>
              <a:gd name="connsiteX184" fmla="*/ 3177510 w 10680562"/>
              <a:gd name="connsiteY184" fmla="*/ 130186 h 1605023"/>
              <a:gd name="connsiteX185" fmla="*/ 3180470 w 10680562"/>
              <a:gd name="connsiteY185" fmla="*/ 127764 h 1605023"/>
              <a:gd name="connsiteX186" fmla="*/ 3194216 w 10680562"/>
              <a:gd name="connsiteY186" fmla="*/ 123837 h 1605023"/>
              <a:gd name="connsiteX187" fmla="*/ 3214710 w 10680562"/>
              <a:gd name="connsiteY187" fmla="*/ 104451 h 1605023"/>
              <a:gd name="connsiteX188" fmla="*/ 3240671 w 10680562"/>
              <a:gd name="connsiteY188" fmla="*/ 99232 h 1605023"/>
              <a:gd name="connsiteX189" fmla="*/ 3366544 w 10680562"/>
              <a:gd name="connsiteY189" fmla="*/ 82506 h 1605023"/>
              <a:gd name="connsiteX190" fmla="*/ 3440424 w 10680562"/>
              <a:gd name="connsiteY190" fmla="*/ 67891 h 1605023"/>
              <a:gd name="connsiteX191" fmla="*/ 3466248 w 10680562"/>
              <a:gd name="connsiteY191" fmla="*/ 55103 h 1605023"/>
              <a:gd name="connsiteX192" fmla="*/ 3503820 w 10680562"/>
              <a:gd name="connsiteY192" fmla="*/ 42110 h 1605023"/>
              <a:gd name="connsiteX193" fmla="*/ 3568389 w 10680562"/>
              <a:gd name="connsiteY193" fmla="*/ 13576 h 1605023"/>
              <a:gd name="connsiteX194" fmla="*/ 3604089 w 10680562"/>
              <a:gd name="connsiteY194" fmla="*/ 6980 h 1605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680562" h="1605023">
                <a:moveTo>
                  <a:pt x="3617689" y="0"/>
                </a:moveTo>
                <a:lnTo>
                  <a:pt x="3635901" y="7738"/>
                </a:lnTo>
                <a:cubicBezTo>
                  <a:pt x="3636815" y="-13593"/>
                  <a:pt x="3674070" y="21953"/>
                  <a:pt x="3690891" y="7049"/>
                </a:cubicBezTo>
                <a:cubicBezTo>
                  <a:pt x="3723615" y="8082"/>
                  <a:pt x="3780877" y="7675"/>
                  <a:pt x="3832247" y="13937"/>
                </a:cubicBezTo>
                <a:cubicBezTo>
                  <a:pt x="3878761" y="52737"/>
                  <a:pt x="3960967" y="15082"/>
                  <a:pt x="3999111" y="44624"/>
                </a:cubicBezTo>
                <a:cubicBezTo>
                  <a:pt x="4011661" y="48427"/>
                  <a:pt x="4023440" y="49464"/>
                  <a:pt x="4034676" y="48775"/>
                </a:cubicBezTo>
                <a:lnTo>
                  <a:pt x="4065394" y="42879"/>
                </a:lnTo>
                <a:lnTo>
                  <a:pt x="4072648" y="33262"/>
                </a:lnTo>
                <a:lnTo>
                  <a:pt x="4092232" y="34026"/>
                </a:lnTo>
                <a:lnTo>
                  <a:pt x="4097470" y="32252"/>
                </a:lnTo>
                <a:cubicBezTo>
                  <a:pt x="4107476" y="28819"/>
                  <a:pt x="4117405" y="25741"/>
                  <a:pt x="4127488" y="24056"/>
                </a:cubicBezTo>
                <a:cubicBezTo>
                  <a:pt x="4122379" y="69900"/>
                  <a:pt x="4212421" y="17287"/>
                  <a:pt x="4190803" y="55685"/>
                </a:cubicBezTo>
                <a:cubicBezTo>
                  <a:pt x="4245322" y="54405"/>
                  <a:pt x="4210442" y="91290"/>
                  <a:pt x="4269333" y="54186"/>
                </a:cubicBezTo>
                <a:cubicBezTo>
                  <a:pt x="4360007" y="84494"/>
                  <a:pt x="4405441" y="66275"/>
                  <a:pt x="4481486" y="116915"/>
                </a:cubicBezTo>
                <a:cubicBezTo>
                  <a:pt x="4469366" y="96298"/>
                  <a:pt x="4624978" y="141388"/>
                  <a:pt x="4651418" y="150071"/>
                </a:cubicBezTo>
                <a:lnTo>
                  <a:pt x="4863575" y="175458"/>
                </a:lnTo>
                <a:cubicBezTo>
                  <a:pt x="4867452" y="182323"/>
                  <a:pt x="5007365" y="209256"/>
                  <a:pt x="5013635" y="213928"/>
                </a:cubicBezTo>
                <a:lnTo>
                  <a:pt x="5203044" y="228946"/>
                </a:lnTo>
                <a:lnTo>
                  <a:pt x="5207070" y="235105"/>
                </a:lnTo>
                <a:lnTo>
                  <a:pt x="5224253" y="240320"/>
                </a:lnTo>
                <a:lnTo>
                  <a:pt x="5256736" y="254811"/>
                </a:lnTo>
                <a:lnTo>
                  <a:pt x="5264095" y="253567"/>
                </a:lnTo>
                <a:lnTo>
                  <a:pt x="5315084" y="269264"/>
                </a:lnTo>
                <a:lnTo>
                  <a:pt x="5316393" y="267603"/>
                </a:lnTo>
                <a:cubicBezTo>
                  <a:pt x="5320500" y="264235"/>
                  <a:pt x="5325719" y="262424"/>
                  <a:pt x="5333427" y="263823"/>
                </a:cubicBezTo>
                <a:cubicBezTo>
                  <a:pt x="5330520" y="234164"/>
                  <a:pt x="5341605" y="254143"/>
                  <a:pt x="5364589" y="260882"/>
                </a:cubicBezTo>
                <a:cubicBezTo>
                  <a:pt x="5365199" y="216323"/>
                  <a:pt x="5425089" y="252089"/>
                  <a:pt x="5443973" y="230866"/>
                </a:cubicBezTo>
                <a:cubicBezTo>
                  <a:pt x="5460840" y="236821"/>
                  <a:pt x="5478689" y="242307"/>
                  <a:pt x="5497201" y="247023"/>
                </a:cubicBezTo>
                <a:lnTo>
                  <a:pt x="5508269" y="249256"/>
                </a:lnTo>
                <a:lnTo>
                  <a:pt x="5508636" y="248880"/>
                </a:lnTo>
                <a:cubicBezTo>
                  <a:pt x="5511356" y="248469"/>
                  <a:pt x="5515116" y="248867"/>
                  <a:pt x="5520606" y="250400"/>
                </a:cubicBezTo>
                <a:lnTo>
                  <a:pt x="5528451" y="253330"/>
                </a:lnTo>
                <a:lnTo>
                  <a:pt x="5549923" y="257662"/>
                </a:lnTo>
                <a:lnTo>
                  <a:pt x="5558295" y="256364"/>
                </a:lnTo>
                <a:lnTo>
                  <a:pt x="5664799" y="278924"/>
                </a:lnTo>
                <a:lnTo>
                  <a:pt x="5796160" y="307979"/>
                </a:lnTo>
                <a:lnTo>
                  <a:pt x="5897647" y="339431"/>
                </a:lnTo>
                <a:cubicBezTo>
                  <a:pt x="5894921" y="322560"/>
                  <a:pt x="5962532" y="357207"/>
                  <a:pt x="5978838" y="367970"/>
                </a:cubicBezTo>
                <a:cubicBezTo>
                  <a:pt x="6035145" y="375765"/>
                  <a:pt x="6006578" y="380813"/>
                  <a:pt x="6050367" y="386341"/>
                </a:cubicBezTo>
                <a:cubicBezTo>
                  <a:pt x="6051161" y="391932"/>
                  <a:pt x="6137489" y="380709"/>
                  <a:pt x="6140609" y="385135"/>
                </a:cubicBezTo>
                <a:cubicBezTo>
                  <a:pt x="6205928" y="424013"/>
                  <a:pt x="6248816" y="452185"/>
                  <a:pt x="6302950" y="448183"/>
                </a:cubicBezTo>
                <a:lnTo>
                  <a:pt x="6308533" y="448551"/>
                </a:lnTo>
                <a:lnTo>
                  <a:pt x="6340278" y="468555"/>
                </a:lnTo>
                <a:lnTo>
                  <a:pt x="6341685" y="467587"/>
                </a:lnTo>
                <a:cubicBezTo>
                  <a:pt x="6345560" y="465876"/>
                  <a:pt x="6349786" y="465470"/>
                  <a:pt x="6354862" y="467794"/>
                </a:cubicBezTo>
                <a:cubicBezTo>
                  <a:pt x="6361260" y="446013"/>
                  <a:pt x="6363438" y="462250"/>
                  <a:pt x="6377840" y="471024"/>
                </a:cubicBezTo>
                <a:cubicBezTo>
                  <a:pt x="6390990" y="439154"/>
                  <a:pt x="6423334" y="475084"/>
                  <a:pt x="6442804" y="463091"/>
                </a:cubicBezTo>
                <a:cubicBezTo>
                  <a:pt x="6453090" y="470255"/>
                  <a:pt x="6464204" y="477252"/>
                  <a:pt x="6476009" y="483807"/>
                </a:cubicBezTo>
                <a:lnTo>
                  <a:pt x="6483237" y="487308"/>
                </a:lnTo>
                <a:lnTo>
                  <a:pt x="6483605" y="487102"/>
                </a:lnTo>
                <a:cubicBezTo>
                  <a:pt x="6485654" y="487272"/>
                  <a:pt x="6488212" y="488201"/>
                  <a:pt x="6491673" y="490243"/>
                </a:cubicBezTo>
                <a:lnTo>
                  <a:pt x="6496411" y="493689"/>
                </a:lnTo>
                <a:lnTo>
                  <a:pt x="6510429" y="500479"/>
                </a:lnTo>
                <a:lnTo>
                  <a:pt x="6516750" y="500983"/>
                </a:lnTo>
                <a:cubicBezTo>
                  <a:pt x="6541864" y="496675"/>
                  <a:pt x="6554866" y="452619"/>
                  <a:pt x="6580199" y="483318"/>
                </a:cubicBezTo>
                <a:cubicBezTo>
                  <a:pt x="6622601" y="489571"/>
                  <a:pt x="6654587" y="470617"/>
                  <a:pt x="6690237" y="493051"/>
                </a:cubicBezTo>
                <a:cubicBezTo>
                  <a:pt x="6729957" y="498806"/>
                  <a:pt x="6766252" y="494451"/>
                  <a:pt x="6798356" y="506748"/>
                </a:cubicBezTo>
                <a:cubicBezTo>
                  <a:pt x="6813529" y="501270"/>
                  <a:pt x="6826992" y="500232"/>
                  <a:pt x="6837102" y="513677"/>
                </a:cubicBezTo>
                <a:cubicBezTo>
                  <a:pt x="6874837" y="515764"/>
                  <a:pt x="6887115" y="500833"/>
                  <a:pt x="6907934" y="517339"/>
                </a:cubicBezTo>
                <a:cubicBezTo>
                  <a:pt x="6934086" y="494196"/>
                  <a:pt x="6933260" y="504492"/>
                  <a:pt x="6941474" y="513632"/>
                </a:cubicBezTo>
                <a:lnTo>
                  <a:pt x="6942754" y="514394"/>
                </a:lnTo>
                <a:lnTo>
                  <a:pt x="6946363" y="511066"/>
                </a:lnTo>
                <a:lnTo>
                  <a:pt x="6952592" y="510252"/>
                </a:lnTo>
                <a:lnTo>
                  <a:pt x="6968398" y="513946"/>
                </a:lnTo>
                <a:lnTo>
                  <a:pt x="6974142" y="516310"/>
                </a:lnTo>
                <a:cubicBezTo>
                  <a:pt x="6978173" y="517574"/>
                  <a:pt x="6980948" y="517948"/>
                  <a:pt x="6982971" y="517694"/>
                </a:cubicBezTo>
                <a:lnTo>
                  <a:pt x="6983252" y="517416"/>
                </a:lnTo>
                <a:lnTo>
                  <a:pt x="6991400" y="519321"/>
                </a:lnTo>
                <a:cubicBezTo>
                  <a:pt x="7005004" y="523242"/>
                  <a:pt x="7018100" y="527732"/>
                  <a:pt x="7030460" y="532556"/>
                </a:cubicBezTo>
                <a:cubicBezTo>
                  <a:pt x="7044917" y="516932"/>
                  <a:pt x="7088472" y="545083"/>
                  <a:pt x="7089916" y="511503"/>
                </a:cubicBezTo>
                <a:cubicBezTo>
                  <a:pt x="7106785" y="517039"/>
                  <a:pt x="7114554" y="532321"/>
                  <a:pt x="7113059" y="509904"/>
                </a:cubicBezTo>
                <a:cubicBezTo>
                  <a:pt x="7118735" y="511110"/>
                  <a:pt x="7122641" y="509850"/>
                  <a:pt x="7125755" y="507393"/>
                </a:cubicBezTo>
                <a:lnTo>
                  <a:pt x="7126765" y="506166"/>
                </a:lnTo>
                <a:lnTo>
                  <a:pt x="7164175" y="519011"/>
                </a:lnTo>
                <a:lnTo>
                  <a:pt x="7169654" y="518219"/>
                </a:lnTo>
                <a:lnTo>
                  <a:pt x="7193386" y="529788"/>
                </a:lnTo>
                <a:lnTo>
                  <a:pt x="7205997" y="534060"/>
                </a:lnTo>
                <a:lnTo>
                  <a:pt x="7208842" y="538783"/>
                </a:lnTo>
                <a:cubicBezTo>
                  <a:pt x="7212314" y="541931"/>
                  <a:pt x="7217803" y="543928"/>
                  <a:pt x="7227817" y="543304"/>
                </a:cubicBezTo>
                <a:lnTo>
                  <a:pt x="7230267" y="542497"/>
                </a:lnTo>
                <a:lnTo>
                  <a:pt x="7244913" y="551160"/>
                </a:lnTo>
                <a:cubicBezTo>
                  <a:pt x="7249453" y="554807"/>
                  <a:pt x="7253253" y="559130"/>
                  <a:pt x="7255970" y="564383"/>
                </a:cubicBezTo>
                <a:cubicBezTo>
                  <a:pt x="7315146" y="548103"/>
                  <a:pt x="7361553" y="579076"/>
                  <a:pt x="7421156" y="584155"/>
                </a:cubicBezTo>
                <a:cubicBezTo>
                  <a:pt x="7465612" y="613750"/>
                  <a:pt x="7546249" y="613142"/>
                  <a:pt x="7553166" y="653085"/>
                </a:cubicBezTo>
                <a:cubicBezTo>
                  <a:pt x="7562552" y="609214"/>
                  <a:pt x="7673998" y="724531"/>
                  <a:pt x="7643092" y="662482"/>
                </a:cubicBezTo>
                <a:lnTo>
                  <a:pt x="7896429" y="689054"/>
                </a:lnTo>
                <a:cubicBezTo>
                  <a:pt x="7940867" y="662251"/>
                  <a:pt x="7914217" y="689365"/>
                  <a:pt x="7954620" y="689481"/>
                </a:cubicBezTo>
                <a:cubicBezTo>
                  <a:pt x="7937756" y="718000"/>
                  <a:pt x="8005608" y="680123"/>
                  <a:pt x="8000803" y="714583"/>
                </a:cubicBezTo>
                <a:cubicBezTo>
                  <a:pt x="8008309" y="713512"/>
                  <a:pt x="8015731" y="711389"/>
                  <a:pt x="8023216" y="709000"/>
                </a:cubicBezTo>
                <a:lnTo>
                  <a:pt x="8027136" y="707765"/>
                </a:lnTo>
                <a:lnTo>
                  <a:pt x="8041622" y="708731"/>
                </a:lnTo>
                <a:lnTo>
                  <a:pt x="8047209" y="701624"/>
                </a:lnTo>
                <a:lnTo>
                  <a:pt x="8070088" y="697789"/>
                </a:lnTo>
                <a:cubicBezTo>
                  <a:pt x="8078424" y="697492"/>
                  <a:pt x="8087123" y="698508"/>
                  <a:pt x="8096332" y="701624"/>
                </a:cubicBezTo>
                <a:cubicBezTo>
                  <a:pt x="8123926" y="724651"/>
                  <a:pt x="8185640" y="697894"/>
                  <a:pt x="8219225" y="728069"/>
                </a:cubicBezTo>
                <a:cubicBezTo>
                  <a:pt x="8232644" y="736562"/>
                  <a:pt x="8280723" y="746936"/>
                  <a:pt x="8293793" y="739200"/>
                </a:cubicBezTo>
                <a:cubicBezTo>
                  <a:pt x="8304636" y="739365"/>
                  <a:pt x="8314843" y="745516"/>
                  <a:pt x="8323753" y="736063"/>
                </a:cubicBezTo>
                <a:cubicBezTo>
                  <a:pt x="8336542" y="725164"/>
                  <a:pt x="8363344" y="752699"/>
                  <a:pt x="8364496" y="736635"/>
                </a:cubicBezTo>
                <a:cubicBezTo>
                  <a:pt x="8383724" y="755702"/>
                  <a:pt x="8414211" y="733717"/>
                  <a:pt x="8437662" y="731942"/>
                </a:cubicBezTo>
                <a:cubicBezTo>
                  <a:pt x="8451685" y="749699"/>
                  <a:pt x="8487061" y="728469"/>
                  <a:pt x="8533764" y="735554"/>
                </a:cubicBezTo>
                <a:cubicBezTo>
                  <a:pt x="8548878" y="755832"/>
                  <a:pt x="8565301" y="740114"/>
                  <a:pt x="8596769" y="769632"/>
                </a:cubicBezTo>
                <a:cubicBezTo>
                  <a:pt x="8598880" y="767829"/>
                  <a:pt x="8601326" y="766261"/>
                  <a:pt x="8604035" y="764982"/>
                </a:cubicBezTo>
                <a:cubicBezTo>
                  <a:pt x="8619777" y="757551"/>
                  <a:pt x="8640772" y="761213"/>
                  <a:pt x="8650929" y="773164"/>
                </a:cubicBezTo>
                <a:cubicBezTo>
                  <a:pt x="8702615" y="814545"/>
                  <a:pt x="8757170" y="823762"/>
                  <a:pt x="8806497" y="839707"/>
                </a:cubicBezTo>
                <a:cubicBezTo>
                  <a:pt x="8863157" y="854381"/>
                  <a:pt x="8833749" y="812347"/>
                  <a:pt x="8898377" y="854651"/>
                </a:cubicBezTo>
                <a:cubicBezTo>
                  <a:pt x="8909161" y="844048"/>
                  <a:pt x="8918437" y="845186"/>
                  <a:pt x="8932389" y="853846"/>
                </a:cubicBezTo>
                <a:cubicBezTo>
                  <a:pt x="8960146" y="860074"/>
                  <a:pt x="8965550" y="829338"/>
                  <a:pt x="8989288" y="852877"/>
                </a:cubicBezTo>
                <a:cubicBezTo>
                  <a:pt x="8988278" y="835633"/>
                  <a:pt x="9043995" y="856467"/>
                  <a:pt x="9035275" y="837110"/>
                </a:cubicBezTo>
                <a:cubicBezTo>
                  <a:pt x="9060165" y="838647"/>
                  <a:pt x="9108456" y="858499"/>
                  <a:pt x="9138626" y="862106"/>
                </a:cubicBezTo>
                <a:cubicBezTo>
                  <a:pt x="9165080" y="876547"/>
                  <a:pt x="9174888" y="860404"/>
                  <a:pt x="9216298" y="858754"/>
                </a:cubicBezTo>
                <a:cubicBezTo>
                  <a:pt x="9230418" y="871192"/>
                  <a:pt x="9244774" y="868822"/>
                  <a:pt x="9259941" y="861843"/>
                </a:cubicBezTo>
                <a:cubicBezTo>
                  <a:pt x="9297647" y="870955"/>
                  <a:pt x="9335980" y="863006"/>
                  <a:pt x="9380407" y="864825"/>
                </a:cubicBezTo>
                <a:cubicBezTo>
                  <a:pt x="9424338" y="883720"/>
                  <a:pt x="9443322" y="899138"/>
                  <a:pt x="9490772" y="901190"/>
                </a:cubicBezTo>
                <a:cubicBezTo>
                  <a:pt x="9530410" y="933396"/>
                  <a:pt x="9546422" y="928548"/>
                  <a:pt x="9584982" y="935980"/>
                </a:cubicBezTo>
                <a:cubicBezTo>
                  <a:pt x="9629819" y="954269"/>
                  <a:pt x="9718219" y="986435"/>
                  <a:pt x="9759797" y="1010923"/>
                </a:cubicBezTo>
                <a:cubicBezTo>
                  <a:pt x="9801376" y="1035410"/>
                  <a:pt x="9804503" y="1066293"/>
                  <a:pt x="9834455" y="1082908"/>
                </a:cubicBezTo>
                <a:cubicBezTo>
                  <a:pt x="9864406" y="1099522"/>
                  <a:pt x="9891608" y="1087791"/>
                  <a:pt x="9939504" y="1110614"/>
                </a:cubicBezTo>
                <a:cubicBezTo>
                  <a:pt x="9978150" y="1098522"/>
                  <a:pt x="10034187" y="1166580"/>
                  <a:pt x="10077001" y="1160906"/>
                </a:cubicBezTo>
                <a:cubicBezTo>
                  <a:pt x="10084861" y="1190721"/>
                  <a:pt x="10164307" y="1234884"/>
                  <a:pt x="10178431" y="1244920"/>
                </a:cubicBezTo>
                <a:cubicBezTo>
                  <a:pt x="10210316" y="1215779"/>
                  <a:pt x="10222273" y="1306394"/>
                  <a:pt x="10248658" y="1309335"/>
                </a:cubicBezTo>
                <a:lnTo>
                  <a:pt x="10414709" y="1388645"/>
                </a:lnTo>
                <a:cubicBezTo>
                  <a:pt x="10473963" y="1440373"/>
                  <a:pt x="10538857" y="1454568"/>
                  <a:pt x="10592469" y="1543828"/>
                </a:cubicBezTo>
                <a:cubicBezTo>
                  <a:pt x="10651538" y="1531501"/>
                  <a:pt x="10660082" y="1567462"/>
                  <a:pt x="10674941" y="1597388"/>
                </a:cubicBezTo>
                <a:lnTo>
                  <a:pt x="10680562" y="1605023"/>
                </a:lnTo>
                <a:lnTo>
                  <a:pt x="0" y="1605023"/>
                </a:lnTo>
                <a:lnTo>
                  <a:pt x="0" y="415048"/>
                </a:lnTo>
                <a:lnTo>
                  <a:pt x="9656" y="416044"/>
                </a:lnTo>
                <a:cubicBezTo>
                  <a:pt x="66794" y="420549"/>
                  <a:pt x="142962" y="423374"/>
                  <a:pt x="179196" y="423071"/>
                </a:cubicBezTo>
                <a:cubicBezTo>
                  <a:pt x="202136" y="418172"/>
                  <a:pt x="228694" y="392385"/>
                  <a:pt x="250912" y="408617"/>
                </a:cubicBezTo>
                <a:cubicBezTo>
                  <a:pt x="249389" y="392611"/>
                  <a:pt x="280512" y="416185"/>
                  <a:pt x="291375" y="403710"/>
                </a:cubicBezTo>
                <a:cubicBezTo>
                  <a:pt x="298635" y="393187"/>
                  <a:pt x="309770" y="397885"/>
                  <a:pt x="320542" y="396592"/>
                </a:cubicBezTo>
                <a:cubicBezTo>
                  <a:pt x="359051" y="397166"/>
                  <a:pt x="484339" y="405354"/>
                  <a:pt x="522426" y="407158"/>
                </a:cubicBezTo>
                <a:cubicBezTo>
                  <a:pt x="532069" y="408997"/>
                  <a:pt x="540856" y="408831"/>
                  <a:pt x="549068" y="407418"/>
                </a:cubicBezTo>
                <a:lnTo>
                  <a:pt x="571100" y="400562"/>
                </a:lnTo>
                <a:lnTo>
                  <a:pt x="575457" y="392801"/>
                </a:lnTo>
                <a:lnTo>
                  <a:pt x="589968" y="391807"/>
                </a:lnTo>
                <a:lnTo>
                  <a:pt x="593649" y="390062"/>
                </a:lnTo>
                <a:cubicBezTo>
                  <a:pt x="600667" y="386700"/>
                  <a:pt x="607669" y="383607"/>
                  <a:pt x="614928" y="381544"/>
                </a:cubicBezTo>
                <a:cubicBezTo>
                  <a:pt x="636416" y="381988"/>
                  <a:pt x="667253" y="387671"/>
                  <a:pt x="722580" y="392722"/>
                </a:cubicBezTo>
                <a:cubicBezTo>
                  <a:pt x="792539" y="408114"/>
                  <a:pt x="885615" y="380106"/>
                  <a:pt x="946884" y="411854"/>
                </a:cubicBezTo>
                <a:cubicBezTo>
                  <a:pt x="1028270" y="418469"/>
                  <a:pt x="1139077" y="429433"/>
                  <a:pt x="1210905" y="432414"/>
                </a:cubicBezTo>
                <a:cubicBezTo>
                  <a:pt x="1270803" y="429423"/>
                  <a:pt x="1321921" y="453757"/>
                  <a:pt x="1377854" y="429745"/>
                </a:cubicBezTo>
                <a:cubicBezTo>
                  <a:pt x="1381419" y="434564"/>
                  <a:pt x="1385901" y="438319"/>
                  <a:pt x="1391004" y="441307"/>
                </a:cubicBezTo>
                <a:lnTo>
                  <a:pt x="1406953" y="447889"/>
                </a:lnTo>
                <a:lnTo>
                  <a:pt x="1409246" y="446765"/>
                </a:lnTo>
                <a:cubicBezTo>
                  <a:pt x="1419066" y="444804"/>
                  <a:pt x="1424836" y="446037"/>
                  <a:pt x="1428800" y="448677"/>
                </a:cubicBezTo>
                <a:lnTo>
                  <a:pt x="1432402" y="452956"/>
                </a:lnTo>
                <a:lnTo>
                  <a:pt x="1606578" y="430870"/>
                </a:lnTo>
                <a:cubicBezTo>
                  <a:pt x="1619625" y="433971"/>
                  <a:pt x="1633347" y="436643"/>
                  <a:pt x="1647476" y="438687"/>
                </a:cubicBezTo>
                <a:lnTo>
                  <a:pt x="1655866" y="439472"/>
                </a:lnTo>
                <a:lnTo>
                  <a:pt x="1656096" y="439162"/>
                </a:lnTo>
                <a:cubicBezTo>
                  <a:pt x="1658061" y="438636"/>
                  <a:pt x="1666503" y="411823"/>
                  <a:pt x="1670708" y="412530"/>
                </a:cubicBezTo>
                <a:lnTo>
                  <a:pt x="1737953" y="399496"/>
                </a:lnTo>
                <a:lnTo>
                  <a:pt x="1848192" y="376032"/>
                </a:lnTo>
                <a:cubicBezTo>
                  <a:pt x="1887458" y="368088"/>
                  <a:pt x="1918458" y="352092"/>
                  <a:pt x="1954077" y="352621"/>
                </a:cubicBezTo>
                <a:cubicBezTo>
                  <a:pt x="1965180" y="342609"/>
                  <a:pt x="1976973" y="337201"/>
                  <a:pt x="1993047" y="346068"/>
                </a:cubicBezTo>
                <a:cubicBezTo>
                  <a:pt x="2028636" y="335449"/>
                  <a:pt x="2032293" y="317806"/>
                  <a:pt x="2059719" y="325903"/>
                </a:cubicBezTo>
                <a:cubicBezTo>
                  <a:pt x="2071905" y="296194"/>
                  <a:pt x="2076373" y="305826"/>
                  <a:pt x="2088528" y="311409"/>
                </a:cubicBezTo>
                <a:lnTo>
                  <a:pt x="2090087" y="311676"/>
                </a:lnTo>
                <a:lnTo>
                  <a:pt x="2091700" y="307455"/>
                </a:lnTo>
                <a:lnTo>
                  <a:pt x="2096989" y="304649"/>
                </a:lnTo>
                <a:lnTo>
                  <a:pt x="2113325" y="302764"/>
                </a:lnTo>
                <a:lnTo>
                  <a:pt x="2119780" y="303007"/>
                </a:lnTo>
                <a:cubicBezTo>
                  <a:pt x="2124111" y="302819"/>
                  <a:pt x="2126840" y="302239"/>
                  <a:pt x="2128562" y="301336"/>
                </a:cubicBezTo>
                <a:cubicBezTo>
                  <a:pt x="2128600" y="301221"/>
                  <a:pt x="2128640" y="301107"/>
                  <a:pt x="2128679" y="300991"/>
                </a:cubicBezTo>
                <a:lnTo>
                  <a:pt x="2179558" y="299095"/>
                </a:lnTo>
                <a:cubicBezTo>
                  <a:pt x="2184857" y="280099"/>
                  <a:pt x="2238998" y="291238"/>
                  <a:pt x="2223277" y="260239"/>
                </a:cubicBezTo>
                <a:cubicBezTo>
                  <a:pt x="2241523" y="259676"/>
                  <a:pt x="2256386" y="270988"/>
                  <a:pt x="2243644" y="251110"/>
                </a:cubicBezTo>
                <a:cubicBezTo>
                  <a:pt x="2249448" y="250324"/>
                  <a:pt x="2252382" y="247882"/>
                  <a:pt x="2253986" y="244616"/>
                </a:cubicBezTo>
                <a:lnTo>
                  <a:pt x="2254285" y="243167"/>
                </a:lnTo>
                <a:lnTo>
                  <a:pt x="2295037" y="242433"/>
                </a:lnTo>
                <a:lnTo>
                  <a:pt x="2299648" y="239896"/>
                </a:lnTo>
                <a:lnTo>
                  <a:pt x="2327237" y="242539"/>
                </a:lnTo>
                <a:lnTo>
                  <a:pt x="2340943" y="242239"/>
                </a:lnTo>
                <a:lnTo>
                  <a:pt x="2345943" y="245589"/>
                </a:lnTo>
                <a:cubicBezTo>
                  <a:pt x="2350718" y="247299"/>
                  <a:pt x="2356754" y="247292"/>
                  <a:pt x="2365602" y="243403"/>
                </a:cubicBezTo>
                <a:lnTo>
                  <a:pt x="2367433" y="241858"/>
                </a:lnTo>
                <a:lnTo>
                  <a:pt x="2385231" y="244873"/>
                </a:lnTo>
                <a:cubicBezTo>
                  <a:pt x="2391237" y="246682"/>
                  <a:pt x="2396907" y="249351"/>
                  <a:pt x="2402059" y="253223"/>
                </a:cubicBezTo>
                <a:cubicBezTo>
                  <a:pt x="2457690" y="251623"/>
                  <a:pt x="2639813" y="242704"/>
                  <a:pt x="2719020" y="235271"/>
                </a:cubicBezTo>
                <a:cubicBezTo>
                  <a:pt x="2762954" y="229515"/>
                  <a:pt x="2821915" y="222156"/>
                  <a:pt x="2877308" y="208630"/>
                </a:cubicBezTo>
                <a:cubicBezTo>
                  <a:pt x="2947949" y="226393"/>
                  <a:pt x="2978035" y="153757"/>
                  <a:pt x="3051375" y="154110"/>
                </a:cubicBezTo>
                <a:cubicBezTo>
                  <a:pt x="3078434" y="115011"/>
                  <a:pt x="3067807" y="148493"/>
                  <a:pt x="3104837" y="135199"/>
                </a:cubicBezTo>
                <a:cubicBezTo>
                  <a:pt x="3103880" y="166713"/>
                  <a:pt x="3146743" y="109780"/>
                  <a:pt x="3159836" y="142694"/>
                </a:cubicBezTo>
                <a:cubicBezTo>
                  <a:pt x="3166160" y="139232"/>
                  <a:pt x="3171875" y="134841"/>
                  <a:pt x="3177510" y="130186"/>
                </a:cubicBezTo>
                <a:lnTo>
                  <a:pt x="3180470" y="127764"/>
                </a:lnTo>
                <a:lnTo>
                  <a:pt x="3194216" y="123837"/>
                </a:lnTo>
                <a:lnTo>
                  <a:pt x="3214710" y="104451"/>
                </a:lnTo>
                <a:cubicBezTo>
                  <a:pt x="3222186" y="101416"/>
                  <a:pt x="3230663" y="99454"/>
                  <a:pt x="3240671" y="99232"/>
                </a:cubicBezTo>
                <a:cubicBezTo>
                  <a:pt x="3277606" y="111009"/>
                  <a:pt x="3320498" y="66221"/>
                  <a:pt x="3366544" y="82506"/>
                </a:cubicBezTo>
                <a:cubicBezTo>
                  <a:pt x="3383134" y="85775"/>
                  <a:pt x="3432393" y="79256"/>
                  <a:pt x="3440424" y="67891"/>
                </a:cubicBezTo>
                <a:cubicBezTo>
                  <a:pt x="3450432" y="64444"/>
                  <a:pt x="3462892" y="66649"/>
                  <a:pt x="3466248" y="55103"/>
                </a:cubicBezTo>
                <a:cubicBezTo>
                  <a:pt x="3472418" y="40954"/>
                  <a:pt x="3510917" y="57092"/>
                  <a:pt x="3503820" y="42110"/>
                </a:cubicBezTo>
                <a:lnTo>
                  <a:pt x="3568389" y="13576"/>
                </a:lnTo>
                <a:cubicBezTo>
                  <a:pt x="3579310" y="19318"/>
                  <a:pt x="3590168" y="14433"/>
                  <a:pt x="3604089" y="698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25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3" name="Rectangle 1062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5" name="Freeform: Shape 1064">
            <a:extLst>
              <a:ext uri="{FF2B5EF4-FFF2-40B4-BE49-F238E27FC236}">
                <a16:creationId xmlns:a16="http://schemas.microsoft.com/office/drawing/2014/main" id="{DB74BAD7-F0FC-4719-A31F-1ABDB621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48215" cy="6857999"/>
          </a:xfrm>
          <a:custGeom>
            <a:avLst/>
            <a:gdLst>
              <a:gd name="connsiteX0" fmla="*/ 0 w 9024730"/>
              <a:gd name="connsiteY0" fmla="*/ 0 h 6857999"/>
              <a:gd name="connsiteX1" fmla="*/ 9024730 w 9024730"/>
              <a:gd name="connsiteY1" fmla="*/ 0 h 6857999"/>
              <a:gd name="connsiteX2" fmla="*/ 9024730 w 9024730"/>
              <a:gd name="connsiteY2" fmla="*/ 2 h 6857999"/>
              <a:gd name="connsiteX3" fmla="*/ 8447016 w 9024730"/>
              <a:gd name="connsiteY3" fmla="*/ 2 h 6857999"/>
              <a:gd name="connsiteX4" fmla="*/ 8441214 w 9024730"/>
              <a:gd name="connsiteY4" fmla="*/ 14562 h 6857999"/>
              <a:gd name="connsiteX5" fmla="*/ 8445389 w 9024730"/>
              <a:gd name="connsiteY5" fmla="*/ 59077 h 6857999"/>
              <a:gd name="connsiteX6" fmla="*/ 8437086 w 9024730"/>
              <a:gd name="connsiteY6" fmla="*/ 107668 h 6857999"/>
              <a:gd name="connsiteX7" fmla="*/ 8458599 w 9024730"/>
              <a:gd name="connsiteY7" fmla="*/ 246136 h 6857999"/>
              <a:gd name="connsiteX8" fmla="*/ 8433237 w 9024730"/>
              <a:gd name="connsiteY8" fmla="*/ 372908 h 6857999"/>
              <a:gd name="connsiteX9" fmla="*/ 8430194 w 9024730"/>
              <a:gd name="connsiteY9" fmla="*/ 450607 h 6857999"/>
              <a:gd name="connsiteX10" fmla="*/ 8443315 w 9024730"/>
              <a:gd name="connsiteY10" fmla="*/ 812800 h 6857999"/>
              <a:gd name="connsiteX11" fmla="*/ 8453042 w 9024730"/>
              <a:gd name="connsiteY11" fmla="*/ 912727 h 6857999"/>
              <a:gd name="connsiteX12" fmla="*/ 8451649 w 9024730"/>
              <a:gd name="connsiteY12" fmla="*/ 989950 h 6857999"/>
              <a:gd name="connsiteX13" fmla="*/ 8455592 w 9024730"/>
              <a:gd name="connsiteY13" fmla="*/ 1141745 h 6857999"/>
              <a:gd name="connsiteX14" fmla="*/ 8470203 w 9024730"/>
              <a:gd name="connsiteY14" fmla="*/ 1265454 h 6857999"/>
              <a:gd name="connsiteX15" fmla="*/ 8499638 w 9024730"/>
              <a:gd name="connsiteY15" fmla="*/ 1385480 h 6857999"/>
              <a:gd name="connsiteX16" fmla="*/ 8518660 w 9024730"/>
              <a:gd name="connsiteY16" fmla="*/ 1458060 h 6857999"/>
              <a:gd name="connsiteX17" fmla="*/ 8539125 w 9024730"/>
              <a:gd name="connsiteY17" fmla="*/ 1513175 h 6857999"/>
              <a:gd name="connsiteX18" fmla="*/ 8570281 w 9024730"/>
              <a:gd name="connsiteY18" fmla="*/ 1570809 h 6857999"/>
              <a:gd name="connsiteX19" fmla="*/ 8605212 w 9024730"/>
              <a:gd name="connsiteY19" fmla="*/ 1638391 h 6857999"/>
              <a:gd name="connsiteX20" fmla="*/ 8626457 w 9024730"/>
              <a:gd name="connsiteY20" fmla="*/ 1742490 h 6857999"/>
              <a:gd name="connsiteX21" fmla="*/ 8654861 w 9024730"/>
              <a:gd name="connsiteY21" fmla="*/ 1818229 h 6857999"/>
              <a:gd name="connsiteX22" fmla="*/ 8648005 w 9024730"/>
              <a:gd name="connsiteY22" fmla="*/ 1862723 h 6857999"/>
              <a:gd name="connsiteX23" fmla="*/ 8654469 w 9024730"/>
              <a:gd name="connsiteY23" fmla="*/ 1917476 h 6857999"/>
              <a:gd name="connsiteX24" fmla="*/ 8649702 w 9024730"/>
              <a:gd name="connsiteY24" fmla="*/ 1972204 h 6857999"/>
              <a:gd name="connsiteX25" fmla="*/ 8656357 w 9024730"/>
              <a:gd name="connsiteY25" fmla="*/ 2054291 h 6857999"/>
              <a:gd name="connsiteX26" fmla="*/ 8648660 w 9024730"/>
              <a:gd name="connsiteY26" fmla="*/ 2227417 h 6857999"/>
              <a:gd name="connsiteX27" fmla="*/ 8607609 w 9024730"/>
              <a:gd name="connsiteY27" fmla="*/ 2510933 h 6857999"/>
              <a:gd name="connsiteX28" fmla="*/ 8608432 w 9024730"/>
              <a:gd name="connsiteY28" fmla="*/ 2741866 h 6857999"/>
              <a:gd name="connsiteX29" fmla="*/ 8619112 w 9024730"/>
              <a:gd name="connsiteY29" fmla="*/ 2864935 h 6857999"/>
              <a:gd name="connsiteX30" fmla="*/ 8627742 w 9024730"/>
              <a:gd name="connsiteY30" fmla="*/ 2950807 h 6857999"/>
              <a:gd name="connsiteX31" fmla="*/ 8611822 w 9024730"/>
              <a:gd name="connsiteY31" fmla="*/ 2978246 h 6857999"/>
              <a:gd name="connsiteX32" fmla="*/ 8608239 w 9024730"/>
              <a:gd name="connsiteY32" fmla="*/ 2995916 h 6857999"/>
              <a:gd name="connsiteX33" fmla="*/ 8598647 w 9024730"/>
              <a:gd name="connsiteY33" fmla="*/ 2998648 h 6857999"/>
              <a:gd name="connsiteX34" fmla="*/ 8587108 w 9024730"/>
              <a:gd name="connsiteY34" fmla="*/ 3023630 h 6857999"/>
              <a:gd name="connsiteX35" fmla="*/ 8577885 w 9024730"/>
              <a:gd name="connsiteY35" fmla="*/ 3096975 h 6857999"/>
              <a:gd name="connsiteX36" fmla="*/ 8557492 w 9024730"/>
              <a:gd name="connsiteY36" fmla="*/ 3216657 h 6857999"/>
              <a:gd name="connsiteX37" fmla="*/ 8560894 w 9024730"/>
              <a:gd name="connsiteY37" fmla="*/ 3310980 h 6857999"/>
              <a:gd name="connsiteX38" fmla="*/ 8547852 w 9024730"/>
              <a:gd name="connsiteY38" fmla="*/ 3344725 h 6857999"/>
              <a:gd name="connsiteX39" fmla="*/ 8535427 w 9024730"/>
              <a:gd name="connsiteY39" fmla="*/ 3393250 h 6857999"/>
              <a:gd name="connsiteX40" fmla="*/ 8520092 w 9024730"/>
              <a:gd name="connsiteY40" fmla="*/ 3514536 h 6857999"/>
              <a:gd name="connsiteX41" fmla="*/ 8497231 w 9024730"/>
              <a:gd name="connsiteY41" fmla="*/ 3686149 h 6857999"/>
              <a:gd name="connsiteX42" fmla="*/ 8489799 w 9024730"/>
              <a:gd name="connsiteY42" fmla="*/ 3692208 h 6857999"/>
              <a:gd name="connsiteX43" fmla="*/ 8475804 w 9024730"/>
              <a:gd name="connsiteY43" fmla="*/ 3776022 h 6857999"/>
              <a:gd name="connsiteX44" fmla="*/ 8471279 w 9024730"/>
              <a:gd name="connsiteY44" fmla="*/ 3977138 h 6857999"/>
              <a:gd name="connsiteX45" fmla="*/ 8408913 w 9024730"/>
              <a:gd name="connsiteY45" fmla="*/ 4222149 h 6857999"/>
              <a:gd name="connsiteX46" fmla="*/ 8402112 w 9024730"/>
              <a:gd name="connsiteY46" fmla="*/ 4364683 h 6857999"/>
              <a:gd name="connsiteX47" fmla="*/ 8393355 w 9024730"/>
              <a:gd name="connsiteY47" fmla="*/ 4462471 h 6857999"/>
              <a:gd name="connsiteX48" fmla="*/ 8376166 w 9024730"/>
              <a:gd name="connsiteY48" fmla="*/ 4574052 h 6857999"/>
              <a:gd name="connsiteX49" fmla="*/ 8341678 w 9024730"/>
              <a:gd name="connsiteY49" fmla="*/ 4667756 h 6857999"/>
              <a:gd name="connsiteX50" fmla="*/ 8273661 w 9024730"/>
              <a:gd name="connsiteY50" fmla="*/ 4799019 h 6857999"/>
              <a:gd name="connsiteX51" fmla="*/ 8256132 w 9024730"/>
              <a:gd name="connsiteY51" fmla="*/ 4849614 h 6857999"/>
              <a:gd name="connsiteX52" fmla="*/ 8226804 w 9024730"/>
              <a:gd name="connsiteY52" fmla="*/ 4919971 h 6857999"/>
              <a:gd name="connsiteX53" fmla="*/ 8171825 w 9024730"/>
              <a:gd name="connsiteY53" fmla="*/ 5010766 h 6857999"/>
              <a:gd name="connsiteX54" fmla="*/ 8143172 w 9024730"/>
              <a:gd name="connsiteY54" fmla="*/ 5088190 h 6857999"/>
              <a:gd name="connsiteX55" fmla="*/ 8126363 w 9024730"/>
              <a:gd name="connsiteY55" fmla="*/ 5143922 h 6857999"/>
              <a:gd name="connsiteX56" fmla="*/ 8103782 w 9024730"/>
              <a:gd name="connsiteY56" fmla="*/ 5284346 h 6857999"/>
              <a:gd name="connsiteX57" fmla="*/ 8084361 w 9024730"/>
              <a:gd name="connsiteY57" fmla="*/ 5390948 h 6857999"/>
              <a:gd name="connsiteX58" fmla="*/ 8062552 w 9024730"/>
              <a:gd name="connsiteY58" fmla="*/ 5470854 h 6857999"/>
              <a:gd name="connsiteX59" fmla="*/ 8057342 w 9024730"/>
              <a:gd name="connsiteY59" fmla="*/ 5529643 h 6857999"/>
              <a:gd name="connsiteX60" fmla="*/ 8044923 w 9024730"/>
              <a:gd name="connsiteY60" fmla="*/ 5597292 h 6857999"/>
              <a:gd name="connsiteX61" fmla="*/ 8035233 w 9024730"/>
              <a:gd name="connsiteY61" fmla="*/ 5608899 h 6857999"/>
              <a:gd name="connsiteX62" fmla="*/ 8018178 w 9024730"/>
              <a:gd name="connsiteY62" fmla="*/ 5684911 h 6857999"/>
              <a:gd name="connsiteX63" fmla="*/ 8018018 w 9024730"/>
              <a:gd name="connsiteY63" fmla="*/ 5755776 h 6857999"/>
              <a:gd name="connsiteX64" fmla="*/ 8008640 w 9024730"/>
              <a:gd name="connsiteY64" fmla="*/ 5889599 h 6857999"/>
              <a:gd name="connsiteX65" fmla="*/ 8013542 w 9024730"/>
              <a:gd name="connsiteY65" fmla="*/ 5989744 h 6857999"/>
              <a:gd name="connsiteX66" fmla="*/ 7980757 w 9024730"/>
              <a:gd name="connsiteY66" fmla="*/ 6084926 h 6857999"/>
              <a:gd name="connsiteX67" fmla="*/ 7975907 w 9024730"/>
              <a:gd name="connsiteY67" fmla="*/ 6346549 h 6857999"/>
              <a:gd name="connsiteX68" fmla="*/ 7974221 w 9024730"/>
              <a:gd name="connsiteY68" fmla="*/ 6527527 h 6857999"/>
              <a:gd name="connsiteX69" fmla="*/ 7979135 w 9024730"/>
              <a:gd name="connsiteY69" fmla="*/ 6627129 h 6857999"/>
              <a:gd name="connsiteX70" fmla="*/ 7979404 w 9024730"/>
              <a:gd name="connsiteY70" fmla="*/ 6694819 h 6857999"/>
              <a:gd name="connsiteX71" fmla="*/ 8009526 w 9024730"/>
              <a:gd name="connsiteY71" fmla="*/ 6765445 h 6857999"/>
              <a:gd name="connsiteX72" fmla="*/ 8018211 w 9024730"/>
              <a:gd name="connsiteY72" fmla="*/ 6844697 h 6857999"/>
              <a:gd name="connsiteX73" fmla="*/ 8019608 w 9024730"/>
              <a:gd name="connsiteY73" fmla="*/ 6857999 h 6857999"/>
              <a:gd name="connsiteX74" fmla="*/ 0 w 9024730"/>
              <a:gd name="connsiteY7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9024730" h="6857999">
                <a:moveTo>
                  <a:pt x="0" y="0"/>
                </a:moveTo>
                <a:lnTo>
                  <a:pt x="9024730" y="0"/>
                </a:lnTo>
                <a:lnTo>
                  <a:pt x="9024730" y="2"/>
                </a:lnTo>
                <a:lnTo>
                  <a:pt x="8447016" y="2"/>
                </a:lnTo>
                <a:lnTo>
                  <a:pt x="8441214" y="14562"/>
                </a:lnTo>
                <a:lnTo>
                  <a:pt x="8445389" y="59077"/>
                </a:lnTo>
                <a:cubicBezTo>
                  <a:pt x="8445971" y="76949"/>
                  <a:pt x="8436504" y="89796"/>
                  <a:pt x="8437086" y="107668"/>
                </a:cubicBezTo>
                <a:cubicBezTo>
                  <a:pt x="8417947" y="138162"/>
                  <a:pt x="8459241" y="201929"/>
                  <a:pt x="8458599" y="246136"/>
                </a:cubicBezTo>
                <a:cubicBezTo>
                  <a:pt x="8457958" y="290343"/>
                  <a:pt x="8471649" y="364179"/>
                  <a:pt x="8433237" y="372908"/>
                </a:cubicBezTo>
                <a:cubicBezTo>
                  <a:pt x="8426916" y="431308"/>
                  <a:pt x="8438389" y="357606"/>
                  <a:pt x="8430194" y="450607"/>
                </a:cubicBezTo>
                <a:cubicBezTo>
                  <a:pt x="8466727" y="551950"/>
                  <a:pt x="8430182" y="787036"/>
                  <a:pt x="8443315" y="812800"/>
                </a:cubicBezTo>
                <a:cubicBezTo>
                  <a:pt x="8478999" y="860799"/>
                  <a:pt x="8435788" y="854953"/>
                  <a:pt x="8453042" y="912727"/>
                </a:cubicBezTo>
                <a:cubicBezTo>
                  <a:pt x="8462900" y="945986"/>
                  <a:pt x="8451223" y="951781"/>
                  <a:pt x="8451649" y="989950"/>
                </a:cubicBezTo>
                <a:cubicBezTo>
                  <a:pt x="8452074" y="1028120"/>
                  <a:pt x="8452500" y="1095828"/>
                  <a:pt x="8455592" y="1141745"/>
                </a:cubicBezTo>
                <a:cubicBezTo>
                  <a:pt x="8458684" y="1187662"/>
                  <a:pt x="8470047" y="1234783"/>
                  <a:pt x="8470203" y="1265454"/>
                </a:cubicBezTo>
                <a:cubicBezTo>
                  <a:pt x="8458947" y="1304052"/>
                  <a:pt x="8496012" y="1370755"/>
                  <a:pt x="8499638" y="1385480"/>
                </a:cubicBezTo>
                <a:cubicBezTo>
                  <a:pt x="8514485" y="1422714"/>
                  <a:pt x="8525070" y="1428103"/>
                  <a:pt x="8518660" y="1458060"/>
                </a:cubicBezTo>
                <a:cubicBezTo>
                  <a:pt x="8518783" y="1468057"/>
                  <a:pt x="8539003" y="1503177"/>
                  <a:pt x="8539125" y="1513175"/>
                </a:cubicBezTo>
                <a:lnTo>
                  <a:pt x="8570281" y="1570809"/>
                </a:lnTo>
                <a:cubicBezTo>
                  <a:pt x="8597636" y="1617136"/>
                  <a:pt x="8594573" y="1601443"/>
                  <a:pt x="8605212" y="1638391"/>
                </a:cubicBezTo>
                <a:cubicBezTo>
                  <a:pt x="8629645" y="1719640"/>
                  <a:pt x="8613884" y="1715203"/>
                  <a:pt x="8626457" y="1742490"/>
                </a:cubicBezTo>
                <a:lnTo>
                  <a:pt x="8654861" y="1818229"/>
                </a:lnTo>
                <a:cubicBezTo>
                  <a:pt x="8657202" y="1824059"/>
                  <a:pt x="8651899" y="1851211"/>
                  <a:pt x="8648005" y="1862723"/>
                </a:cubicBezTo>
                <a:lnTo>
                  <a:pt x="8654469" y="1917476"/>
                </a:lnTo>
                <a:lnTo>
                  <a:pt x="8649702" y="1972204"/>
                </a:lnTo>
                <a:cubicBezTo>
                  <a:pt x="8652251" y="1979569"/>
                  <a:pt x="8651461" y="2048203"/>
                  <a:pt x="8656357" y="2054291"/>
                </a:cubicBezTo>
                <a:cubicBezTo>
                  <a:pt x="8672645" y="2141657"/>
                  <a:pt x="8632397" y="2189849"/>
                  <a:pt x="8648660" y="2227417"/>
                </a:cubicBezTo>
                <a:cubicBezTo>
                  <a:pt x="8639941" y="2317591"/>
                  <a:pt x="8613796" y="2407644"/>
                  <a:pt x="8607609" y="2510933"/>
                </a:cubicBezTo>
                <a:cubicBezTo>
                  <a:pt x="8633490" y="2597916"/>
                  <a:pt x="8602674" y="2649734"/>
                  <a:pt x="8608432" y="2741866"/>
                </a:cubicBezTo>
                <a:cubicBezTo>
                  <a:pt x="8630300" y="2779815"/>
                  <a:pt x="8631929" y="2817058"/>
                  <a:pt x="8619112" y="2864935"/>
                </a:cubicBezTo>
                <a:cubicBezTo>
                  <a:pt x="8655820" y="2860552"/>
                  <a:pt x="8588374" y="2937673"/>
                  <a:pt x="8627742" y="2950807"/>
                </a:cubicBezTo>
                <a:lnTo>
                  <a:pt x="8611822" y="2978246"/>
                </a:lnTo>
                <a:lnTo>
                  <a:pt x="8608239" y="2995916"/>
                </a:lnTo>
                <a:lnTo>
                  <a:pt x="8598647" y="2998648"/>
                </a:lnTo>
                <a:lnTo>
                  <a:pt x="8587108" y="3023630"/>
                </a:lnTo>
                <a:cubicBezTo>
                  <a:pt x="8584111" y="3033333"/>
                  <a:pt x="8577413" y="3084375"/>
                  <a:pt x="8577885" y="3096975"/>
                </a:cubicBezTo>
                <a:cubicBezTo>
                  <a:pt x="8594321" y="3142205"/>
                  <a:pt x="8535131" y="3160433"/>
                  <a:pt x="8557492" y="3216657"/>
                </a:cubicBezTo>
                <a:cubicBezTo>
                  <a:pt x="8562518" y="3237178"/>
                  <a:pt x="8573573" y="3299737"/>
                  <a:pt x="8560894" y="3310980"/>
                </a:cubicBezTo>
                <a:cubicBezTo>
                  <a:pt x="8557601" y="3323902"/>
                  <a:pt x="8561083" y="3339340"/>
                  <a:pt x="8547852" y="3344725"/>
                </a:cubicBezTo>
                <a:cubicBezTo>
                  <a:pt x="8531788" y="3353908"/>
                  <a:pt x="8553430" y="3400659"/>
                  <a:pt x="8535427" y="3393250"/>
                </a:cubicBezTo>
                <a:cubicBezTo>
                  <a:pt x="8550195" y="3426421"/>
                  <a:pt x="8529553" y="3487753"/>
                  <a:pt x="8520092" y="3514536"/>
                </a:cubicBezTo>
                <a:cubicBezTo>
                  <a:pt x="8513726" y="3563353"/>
                  <a:pt x="8500070" y="3650327"/>
                  <a:pt x="8497231" y="3686149"/>
                </a:cubicBezTo>
                <a:cubicBezTo>
                  <a:pt x="8494574" y="3687657"/>
                  <a:pt x="8493370" y="3677229"/>
                  <a:pt x="8489799" y="3692208"/>
                </a:cubicBezTo>
                <a:cubicBezTo>
                  <a:pt x="8486228" y="3707187"/>
                  <a:pt x="8465938" y="3757479"/>
                  <a:pt x="8475804" y="3776022"/>
                </a:cubicBezTo>
                <a:cubicBezTo>
                  <a:pt x="8441061" y="3875691"/>
                  <a:pt x="8487451" y="3939839"/>
                  <a:pt x="8471279" y="3977138"/>
                </a:cubicBezTo>
                <a:cubicBezTo>
                  <a:pt x="8465599" y="4067300"/>
                  <a:pt x="8419685" y="4164564"/>
                  <a:pt x="8408913" y="4222149"/>
                </a:cubicBezTo>
                <a:cubicBezTo>
                  <a:pt x="8403583" y="4287917"/>
                  <a:pt x="8398240" y="4339232"/>
                  <a:pt x="8402112" y="4364683"/>
                </a:cubicBezTo>
                <a:lnTo>
                  <a:pt x="8393355" y="4462471"/>
                </a:lnTo>
                <a:cubicBezTo>
                  <a:pt x="8396004" y="4503329"/>
                  <a:pt x="8376320" y="4548111"/>
                  <a:pt x="8376166" y="4574052"/>
                </a:cubicBezTo>
                <a:cubicBezTo>
                  <a:pt x="8369380" y="4670665"/>
                  <a:pt x="8352302" y="4649921"/>
                  <a:pt x="8341678" y="4667756"/>
                </a:cubicBezTo>
                <a:cubicBezTo>
                  <a:pt x="8320864" y="4705850"/>
                  <a:pt x="8290794" y="4758928"/>
                  <a:pt x="8273661" y="4799019"/>
                </a:cubicBezTo>
                <a:cubicBezTo>
                  <a:pt x="8254323" y="4834076"/>
                  <a:pt x="8262378" y="4811645"/>
                  <a:pt x="8256132" y="4849614"/>
                </a:cubicBezTo>
                <a:cubicBezTo>
                  <a:pt x="8239320" y="4853334"/>
                  <a:pt x="8207060" y="4883089"/>
                  <a:pt x="8226804" y="4919971"/>
                </a:cubicBezTo>
                <a:lnTo>
                  <a:pt x="8171825" y="5010766"/>
                </a:lnTo>
                <a:cubicBezTo>
                  <a:pt x="8150097" y="4983259"/>
                  <a:pt x="8165842" y="5107656"/>
                  <a:pt x="8143172" y="5088190"/>
                </a:cubicBezTo>
                <a:cubicBezTo>
                  <a:pt x="8128060" y="5102008"/>
                  <a:pt x="8138350" y="5118851"/>
                  <a:pt x="8126363" y="5143922"/>
                </a:cubicBezTo>
                <a:cubicBezTo>
                  <a:pt x="8116335" y="5192745"/>
                  <a:pt x="8111851" y="5226225"/>
                  <a:pt x="8103782" y="5284346"/>
                </a:cubicBezTo>
                <a:cubicBezTo>
                  <a:pt x="8101016" y="5338386"/>
                  <a:pt x="8095811" y="5337325"/>
                  <a:pt x="8084361" y="5390948"/>
                </a:cubicBezTo>
                <a:cubicBezTo>
                  <a:pt x="8082912" y="5429655"/>
                  <a:pt x="8063705" y="5449508"/>
                  <a:pt x="8062552" y="5470854"/>
                </a:cubicBezTo>
                <a:cubicBezTo>
                  <a:pt x="8086776" y="5526328"/>
                  <a:pt x="8037513" y="5496377"/>
                  <a:pt x="8057342" y="5529643"/>
                </a:cubicBezTo>
                <a:cubicBezTo>
                  <a:pt x="8050653" y="5550879"/>
                  <a:pt x="8055939" y="5587444"/>
                  <a:pt x="8044923" y="5597292"/>
                </a:cubicBezTo>
                <a:lnTo>
                  <a:pt x="8035233" y="5608899"/>
                </a:lnTo>
                <a:cubicBezTo>
                  <a:pt x="8030775" y="5623501"/>
                  <a:pt x="8021047" y="5660431"/>
                  <a:pt x="8018178" y="5684911"/>
                </a:cubicBezTo>
                <a:cubicBezTo>
                  <a:pt x="8005590" y="5692608"/>
                  <a:pt x="8011744" y="5734344"/>
                  <a:pt x="8018018" y="5755776"/>
                </a:cubicBezTo>
                <a:cubicBezTo>
                  <a:pt x="8019409" y="5792777"/>
                  <a:pt x="7989082" y="5848613"/>
                  <a:pt x="8008640" y="5889599"/>
                </a:cubicBezTo>
                <a:cubicBezTo>
                  <a:pt x="8011480" y="5932097"/>
                  <a:pt x="8009486" y="5940901"/>
                  <a:pt x="8013542" y="5989744"/>
                </a:cubicBezTo>
                <a:cubicBezTo>
                  <a:pt x="8022089" y="6020787"/>
                  <a:pt x="7982918" y="6024963"/>
                  <a:pt x="7980757" y="6084926"/>
                </a:cubicBezTo>
                <a:cubicBezTo>
                  <a:pt x="7974117" y="6134231"/>
                  <a:pt x="7999371" y="6240432"/>
                  <a:pt x="7975907" y="6346549"/>
                </a:cubicBezTo>
                <a:cubicBezTo>
                  <a:pt x="7987225" y="6409741"/>
                  <a:pt x="7980509" y="6468689"/>
                  <a:pt x="7974221" y="6527527"/>
                </a:cubicBezTo>
                <a:cubicBezTo>
                  <a:pt x="7955361" y="6585667"/>
                  <a:pt x="7987786" y="6579284"/>
                  <a:pt x="7979135" y="6627129"/>
                </a:cubicBezTo>
                <a:cubicBezTo>
                  <a:pt x="7983057" y="6635153"/>
                  <a:pt x="7984986" y="6697665"/>
                  <a:pt x="7979404" y="6694819"/>
                </a:cubicBezTo>
                <a:cubicBezTo>
                  <a:pt x="7981755" y="6716947"/>
                  <a:pt x="8003903" y="6732844"/>
                  <a:pt x="8009526" y="6765445"/>
                </a:cubicBezTo>
                <a:cubicBezTo>
                  <a:pt x="8011113" y="6776325"/>
                  <a:pt x="8014662" y="6810511"/>
                  <a:pt x="8018211" y="6844697"/>
                </a:cubicBezTo>
                <a:lnTo>
                  <a:pt x="8019608" y="6857999"/>
                </a:lnTo>
                <a:lnTo>
                  <a:pt x="0" y="685799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05" y="239484"/>
            <a:ext cx="6596455" cy="132288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Twinkl" pitchFamily="2" charset="0"/>
              </a:rPr>
              <a:t>Homework</a:t>
            </a:r>
          </a:p>
        </p:txBody>
      </p:sp>
      <p:pic>
        <p:nvPicPr>
          <p:cNvPr id="11" name="Picture 2" descr="Coppice Academy - Home">
            <a:extLst>
              <a:ext uri="{FF2B5EF4-FFF2-40B4-BE49-F238E27FC236}">
                <a16:creationId xmlns:a16="http://schemas.microsoft.com/office/drawing/2014/main" id="{B895CD7C-DE5C-62D6-3DEA-E7426AA5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2802" y="609599"/>
            <a:ext cx="1029640" cy="118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EF32B2-EAD6-B883-9F3A-C4EA6831C23D}"/>
              </a:ext>
            </a:extLst>
          </p:cNvPr>
          <p:cNvSpPr txBox="1"/>
          <p:nvPr/>
        </p:nvSpPr>
        <p:spPr>
          <a:xfrm>
            <a:off x="293959" y="1793094"/>
            <a:ext cx="7298696" cy="466389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Century - set on Wednesday, due back the following Wednesday.</a:t>
            </a:r>
            <a:br>
              <a:rPr lang="en-US" sz="2400" dirty="0">
                <a:latin typeface="Twinkl" pitchFamily="2" charset="0"/>
              </a:rPr>
            </a:br>
            <a:endParaRPr lang="en-US" sz="2400" dirty="0">
              <a:latin typeface="Twinkl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Writing homework will be set every three weeks. </a:t>
            </a:r>
            <a:br>
              <a:rPr lang="en-US" sz="2400" dirty="0">
                <a:latin typeface="Twinkl" pitchFamily="2" charset="0"/>
              </a:rPr>
            </a:br>
            <a:endParaRPr lang="en-US" sz="2400" dirty="0">
              <a:latin typeface="Twinkl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Reading every night for at least 10 minutes. 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Reading books are expected to be in school every day. An adult needs to sign the child’s </a:t>
            </a:r>
            <a:r>
              <a:rPr lang="en-US" sz="2400" dirty="0" err="1">
                <a:latin typeface="Twinkl" pitchFamily="2" charset="0"/>
              </a:rPr>
              <a:t>organiser</a:t>
            </a:r>
            <a:r>
              <a:rPr lang="en-US" sz="2400" dirty="0">
                <a:latin typeface="Twinkl" pitchFamily="2" charset="0"/>
              </a:rPr>
              <a:t>.</a:t>
            </a:r>
            <a:br>
              <a:rPr lang="en-US" sz="2400" dirty="0">
                <a:latin typeface="Twinkl" pitchFamily="2" charset="0"/>
              </a:rPr>
            </a:br>
            <a:endParaRPr lang="en-US" sz="2400" dirty="0">
              <a:latin typeface="Twinkl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Children are expected to use Times Tables Rock Stars and Spelling Shed regularly throughout the week to work on times tables and spellings.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Twinkl" pitchFamily="2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winkl" pitchFamily="2" charset="0"/>
              </a:rPr>
              <a:t>Login details will be sent out in </a:t>
            </a:r>
            <a:r>
              <a:rPr lang="en-US" sz="2400" b="1" i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winkl" pitchFamily="2" charset="0"/>
              </a:rPr>
              <a:t>organisers</a:t>
            </a:r>
            <a:r>
              <a:rPr lang="en-US" sz="24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winkl" pitchFamily="2" charset="0"/>
              </a:rPr>
              <a:t>. </a:t>
            </a:r>
          </a:p>
        </p:txBody>
      </p:sp>
      <p:pic>
        <p:nvPicPr>
          <p:cNvPr id="1037" name="Picture 13" descr="Times Tables Rock Stars: Play">
            <a:extLst>
              <a:ext uri="{FF2B5EF4-FFF2-40B4-BE49-F238E27FC236}">
                <a16:creationId xmlns:a16="http://schemas.microsoft.com/office/drawing/2014/main" id="{D5E6AB62-CD03-9C1A-74C7-E4C55AB79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3786" y="2094572"/>
            <a:ext cx="2187672" cy="118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EdShed Web Game - Spelling Shed and ...">
            <a:extLst>
              <a:ext uri="{FF2B5EF4-FFF2-40B4-BE49-F238E27FC236}">
                <a16:creationId xmlns:a16="http://schemas.microsoft.com/office/drawing/2014/main" id="{3420C87C-E1E4-B985-2BD7-A0FD4C904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2213" y="3583768"/>
            <a:ext cx="2250818" cy="118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ENTURY leadership information - CENTURY">
            <a:extLst>
              <a:ext uri="{FF2B5EF4-FFF2-40B4-BE49-F238E27FC236}">
                <a16:creationId xmlns:a16="http://schemas.microsoft.com/office/drawing/2014/main" id="{B791CCFD-1B07-EB66-3A03-8B531A383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94368" y="5077276"/>
            <a:ext cx="2606508" cy="117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011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91" name="Rectangle 7190">
            <a:extLst>
              <a:ext uri="{FF2B5EF4-FFF2-40B4-BE49-F238E27FC236}">
                <a16:creationId xmlns:a16="http://schemas.microsoft.com/office/drawing/2014/main" id="{8B4CCFEE-78C3-492E-93EB-649F7548F3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2103436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Year 3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2647949"/>
            <a:ext cx="3816096" cy="3529013"/>
          </a:xfrm>
        </p:spPr>
        <p:txBody>
          <a:bodyPr>
            <a:normAutofit/>
          </a:bodyPr>
          <a:lstStyle/>
          <a:p>
            <a:r>
              <a:rPr lang="en-GB" sz="2000" b="1">
                <a:latin typeface="Twinkl" pitchFamily="2" charset="0"/>
              </a:rPr>
              <a:t>Autumn Term </a:t>
            </a:r>
            <a:r>
              <a:rPr lang="en-GB" sz="2000">
                <a:latin typeface="Twinkl" pitchFamily="2" charset="0"/>
              </a:rPr>
              <a:t>– Stone Age/Bronze Age/Iron Age – Volcanoes</a:t>
            </a:r>
          </a:p>
          <a:p>
            <a:pPr marL="0" indent="0">
              <a:buNone/>
            </a:pPr>
            <a:endParaRPr lang="en-GB" sz="2000">
              <a:latin typeface="Twinkl" pitchFamily="2" charset="0"/>
            </a:endParaRPr>
          </a:p>
          <a:p>
            <a:r>
              <a:rPr lang="en-GB" sz="2000" b="1">
                <a:latin typeface="Twinkl" pitchFamily="2" charset="0"/>
              </a:rPr>
              <a:t>Spring Term </a:t>
            </a:r>
            <a:r>
              <a:rPr lang="en-GB" sz="2000">
                <a:latin typeface="Twinkl" pitchFamily="2" charset="0"/>
              </a:rPr>
              <a:t>– Romans – Antarctica</a:t>
            </a:r>
          </a:p>
          <a:p>
            <a:pPr marL="0" indent="0">
              <a:buNone/>
            </a:pPr>
            <a:endParaRPr lang="en-GB" sz="2000">
              <a:latin typeface="Twinkl" pitchFamily="2" charset="0"/>
            </a:endParaRPr>
          </a:p>
          <a:p>
            <a:r>
              <a:rPr lang="en-GB" sz="2000" b="1">
                <a:latin typeface="Twinkl" pitchFamily="2" charset="0"/>
              </a:rPr>
              <a:t>Summer Term </a:t>
            </a:r>
            <a:r>
              <a:rPr lang="en-GB" sz="2000">
                <a:latin typeface="Twinkl" pitchFamily="2" charset="0"/>
              </a:rPr>
              <a:t>– Ancient Egyptians - Settlements</a:t>
            </a:r>
            <a:endParaRPr lang="en-GB" sz="2000" dirty="0">
              <a:latin typeface="Twinkl" pitchFamily="2" charset="0"/>
            </a:endParaRPr>
          </a:p>
        </p:txBody>
      </p:sp>
      <p:pic>
        <p:nvPicPr>
          <p:cNvPr id="7172" name="Picture 4" descr="KS2 History: The Romans. 3: The Roman ...">
            <a:extLst>
              <a:ext uri="{FF2B5EF4-FFF2-40B4-BE49-F238E27FC236}">
                <a16:creationId xmlns:a16="http://schemas.microsoft.com/office/drawing/2014/main" id="{AEC289F5-08A1-748F-6569-3540BBEF8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2" r="17768" b="-1"/>
          <a:stretch>
            <a:fillRect/>
          </a:stretch>
        </p:blipFill>
        <p:spPr bwMode="auto">
          <a:xfrm>
            <a:off x="4726375" y="-3"/>
            <a:ext cx="4228635" cy="3694372"/>
          </a:xfrm>
          <a:custGeom>
            <a:avLst/>
            <a:gdLst/>
            <a:ahLst/>
            <a:cxnLst/>
            <a:rect l="l" t="t" r="r" b="b"/>
            <a:pathLst>
              <a:path w="4228635" h="3694372">
                <a:moveTo>
                  <a:pt x="1225911" y="0"/>
                </a:moveTo>
                <a:lnTo>
                  <a:pt x="4228635" y="0"/>
                </a:lnTo>
                <a:lnTo>
                  <a:pt x="4228635" y="3694372"/>
                </a:lnTo>
                <a:lnTo>
                  <a:pt x="649353" y="3694372"/>
                </a:lnTo>
                <a:lnTo>
                  <a:pt x="648934" y="3686621"/>
                </a:lnTo>
                <a:cubicBezTo>
                  <a:pt x="636941" y="3642419"/>
                  <a:pt x="605849" y="3602236"/>
                  <a:pt x="554325" y="3554015"/>
                </a:cubicBezTo>
                <a:cubicBezTo>
                  <a:pt x="493918" y="3500438"/>
                  <a:pt x="433510" y="3454003"/>
                  <a:pt x="348230" y="3407569"/>
                </a:cubicBezTo>
                <a:cubicBezTo>
                  <a:pt x="543665" y="3382565"/>
                  <a:pt x="341123" y="3296841"/>
                  <a:pt x="408637" y="3243263"/>
                </a:cubicBezTo>
                <a:cubicBezTo>
                  <a:pt x="547218" y="3221831"/>
                  <a:pt x="657373" y="3393282"/>
                  <a:pt x="845701" y="3343275"/>
                </a:cubicBezTo>
                <a:cubicBezTo>
                  <a:pt x="618286" y="3196828"/>
                  <a:pt x="362443" y="3150393"/>
                  <a:pt x="195435" y="2953940"/>
                </a:cubicBezTo>
                <a:cubicBezTo>
                  <a:pt x="234522" y="2911078"/>
                  <a:pt x="273609" y="2953940"/>
                  <a:pt x="305589" y="2936081"/>
                </a:cubicBezTo>
                <a:cubicBezTo>
                  <a:pt x="305589" y="2925365"/>
                  <a:pt x="678693" y="2993232"/>
                  <a:pt x="700013" y="2714625"/>
                </a:cubicBezTo>
                <a:cubicBezTo>
                  <a:pt x="707120" y="2714625"/>
                  <a:pt x="714227" y="2714625"/>
                  <a:pt x="721333" y="2703909"/>
                </a:cubicBezTo>
                <a:cubicBezTo>
                  <a:pt x="760420" y="2664619"/>
                  <a:pt x="724887" y="2571750"/>
                  <a:pt x="788847" y="2564606"/>
                </a:cubicBezTo>
                <a:cubicBezTo>
                  <a:pt x="859915" y="2557462"/>
                  <a:pt x="927429" y="2525315"/>
                  <a:pt x="1002049" y="2543175"/>
                </a:cubicBezTo>
                <a:cubicBezTo>
                  <a:pt x="1058903" y="2557462"/>
                  <a:pt x="1119310" y="2575322"/>
                  <a:pt x="1179718" y="2575322"/>
                </a:cubicBezTo>
                <a:cubicBezTo>
                  <a:pt x="1243678" y="2575322"/>
                  <a:pt x="1332512" y="2696766"/>
                  <a:pt x="1371600" y="2536031"/>
                </a:cubicBezTo>
                <a:cubicBezTo>
                  <a:pt x="1371600" y="2528888"/>
                  <a:pt x="1481754" y="2546747"/>
                  <a:pt x="1542161" y="2553891"/>
                </a:cubicBezTo>
                <a:cubicBezTo>
                  <a:pt x="1591908" y="2561035"/>
                  <a:pt x="1652316" y="2593181"/>
                  <a:pt x="1687849" y="2528888"/>
                </a:cubicBezTo>
                <a:cubicBezTo>
                  <a:pt x="1705616" y="2489596"/>
                  <a:pt x="1620335" y="2418159"/>
                  <a:pt x="1545714" y="2411015"/>
                </a:cubicBezTo>
                <a:cubicBezTo>
                  <a:pt x="1478201" y="2403872"/>
                  <a:pt x="1410687" y="2396728"/>
                  <a:pt x="1346726" y="2411015"/>
                </a:cubicBezTo>
                <a:cubicBezTo>
                  <a:pt x="1268552" y="2428875"/>
                  <a:pt x="1225911" y="2400300"/>
                  <a:pt x="1204591" y="2336007"/>
                </a:cubicBezTo>
                <a:cubicBezTo>
                  <a:pt x="1179718" y="2268141"/>
                  <a:pt x="1133524" y="2232422"/>
                  <a:pt x="1069563" y="2200275"/>
                </a:cubicBezTo>
                <a:cubicBezTo>
                  <a:pt x="913215" y="2121694"/>
                  <a:pt x="763974" y="2028825"/>
                  <a:pt x="593412" y="1982390"/>
                </a:cubicBezTo>
                <a:cubicBezTo>
                  <a:pt x="561432" y="1975246"/>
                  <a:pt x="522345" y="1960959"/>
                  <a:pt x="508131" y="1900238"/>
                </a:cubicBezTo>
                <a:cubicBezTo>
                  <a:pt x="970069" y="1993106"/>
                  <a:pt x="1389366" y="2232422"/>
                  <a:pt x="1865518" y="2218135"/>
                </a:cubicBezTo>
                <a:cubicBezTo>
                  <a:pt x="1737596" y="2143125"/>
                  <a:pt x="1584802" y="2139554"/>
                  <a:pt x="1446220" y="2085975"/>
                </a:cubicBezTo>
                <a:cubicBezTo>
                  <a:pt x="1545714" y="2046685"/>
                  <a:pt x="1638102" y="2089547"/>
                  <a:pt x="1730490" y="2110978"/>
                </a:cubicBezTo>
                <a:cubicBezTo>
                  <a:pt x="1808664" y="2128837"/>
                  <a:pt x="1879731" y="2132410"/>
                  <a:pt x="1886838" y="2021681"/>
                </a:cubicBezTo>
                <a:cubicBezTo>
                  <a:pt x="1886838" y="2010965"/>
                  <a:pt x="1886838" y="2003821"/>
                  <a:pt x="1886838" y="1993106"/>
                </a:cubicBezTo>
                <a:cubicBezTo>
                  <a:pt x="1858411" y="1946672"/>
                  <a:pt x="1819324" y="1925240"/>
                  <a:pt x="1769577" y="1910953"/>
                </a:cubicBezTo>
                <a:cubicBezTo>
                  <a:pt x="1741150" y="1903809"/>
                  <a:pt x="1702063" y="1889522"/>
                  <a:pt x="1702063" y="1857375"/>
                </a:cubicBezTo>
                <a:cubicBezTo>
                  <a:pt x="1705616" y="1735931"/>
                  <a:pt x="1609675" y="1700212"/>
                  <a:pt x="1517288" y="1664493"/>
                </a:cubicBezTo>
                <a:cubicBezTo>
                  <a:pt x="1567035" y="1603772"/>
                  <a:pt x="1609675" y="1646635"/>
                  <a:pt x="1648762" y="1643062"/>
                </a:cubicBezTo>
                <a:cubicBezTo>
                  <a:pt x="1673636" y="1639491"/>
                  <a:pt x="1698509" y="1635919"/>
                  <a:pt x="1698509" y="1603772"/>
                </a:cubicBezTo>
                <a:cubicBezTo>
                  <a:pt x="1698509" y="1578769"/>
                  <a:pt x="1687849" y="1546622"/>
                  <a:pt x="1662976" y="1546622"/>
                </a:cubicBezTo>
                <a:cubicBezTo>
                  <a:pt x="1506628" y="1543050"/>
                  <a:pt x="1417793" y="1371600"/>
                  <a:pt x="1254338" y="1371600"/>
                </a:cubicBezTo>
                <a:cubicBezTo>
                  <a:pt x="1154844" y="1371600"/>
                  <a:pt x="1304086" y="1275159"/>
                  <a:pt x="1222358" y="1235869"/>
                </a:cubicBezTo>
                <a:cubicBezTo>
                  <a:pt x="1204591" y="1225153"/>
                  <a:pt x="1272105" y="1210866"/>
                  <a:pt x="1300532" y="1214437"/>
                </a:cubicBezTo>
                <a:cubicBezTo>
                  <a:pt x="1328959" y="1218009"/>
                  <a:pt x="1353833" y="1243013"/>
                  <a:pt x="1389366" y="1225153"/>
                </a:cubicBezTo>
                <a:cubicBezTo>
                  <a:pt x="1407133" y="1160860"/>
                  <a:pt x="1360939" y="1135856"/>
                  <a:pt x="1318299" y="1117997"/>
                </a:cubicBezTo>
                <a:cubicBezTo>
                  <a:pt x="1225911" y="1075135"/>
                  <a:pt x="1133524" y="1025129"/>
                  <a:pt x="1030476" y="1010841"/>
                </a:cubicBezTo>
                <a:cubicBezTo>
                  <a:pt x="994943" y="1007269"/>
                  <a:pt x="973622" y="989409"/>
                  <a:pt x="977176" y="953690"/>
                </a:cubicBezTo>
                <a:cubicBezTo>
                  <a:pt x="984282" y="907256"/>
                  <a:pt x="1019816" y="921544"/>
                  <a:pt x="1048243" y="925115"/>
                </a:cubicBezTo>
                <a:cubicBezTo>
                  <a:pt x="1066010" y="928688"/>
                  <a:pt x="1083777" y="939403"/>
                  <a:pt x="1101544" y="914400"/>
                </a:cubicBezTo>
                <a:cubicBezTo>
                  <a:pt x="685800" y="660797"/>
                  <a:pt x="465491" y="675085"/>
                  <a:pt x="0" y="467915"/>
                </a:cubicBezTo>
                <a:cubicBezTo>
                  <a:pt x="103047" y="428625"/>
                  <a:pt x="177668" y="457200"/>
                  <a:pt x="248735" y="464344"/>
                </a:cubicBezTo>
                <a:cubicBezTo>
                  <a:pt x="426404" y="482203"/>
                  <a:pt x="316249" y="514350"/>
                  <a:pt x="493918" y="535781"/>
                </a:cubicBezTo>
                <a:cubicBezTo>
                  <a:pt x="579199" y="546497"/>
                  <a:pt x="657373" y="582216"/>
                  <a:pt x="753314" y="525066"/>
                </a:cubicBezTo>
                <a:cubicBezTo>
                  <a:pt x="817274" y="485775"/>
                  <a:pt x="920322" y="528637"/>
                  <a:pt x="998496" y="560785"/>
                </a:cubicBezTo>
                <a:cubicBezTo>
                  <a:pt x="1062457" y="589360"/>
                  <a:pt x="1126417" y="596503"/>
                  <a:pt x="1211698" y="560785"/>
                </a:cubicBezTo>
                <a:cubicBezTo>
                  <a:pt x="1133524" y="539354"/>
                  <a:pt x="1073117" y="521494"/>
                  <a:pt x="1012709" y="507206"/>
                </a:cubicBezTo>
                <a:cubicBezTo>
                  <a:pt x="962962" y="496491"/>
                  <a:pt x="934535" y="471488"/>
                  <a:pt x="938089" y="417909"/>
                </a:cubicBezTo>
                <a:cubicBezTo>
                  <a:pt x="938089" y="389334"/>
                  <a:pt x="927429" y="350044"/>
                  <a:pt x="962962" y="335757"/>
                </a:cubicBezTo>
                <a:cubicBezTo>
                  <a:pt x="991389" y="321469"/>
                  <a:pt x="1030476" y="335757"/>
                  <a:pt x="1044690" y="360759"/>
                </a:cubicBezTo>
                <a:cubicBezTo>
                  <a:pt x="1062457" y="407194"/>
                  <a:pt x="1080223" y="450056"/>
                  <a:pt x="1140631" y="453629"/>
                </a:cubicBezTo>
                <a:cubicBezTo>
                  <a:pt x="1222358" y="460771"/>
                  <a:pt x="1176164" y="432197"/>
                  <a:pt x="1161951" y="396478"/>
                </a:cubicBezTo>
                <a:cubicBezTo>
                  <a:pt x="1147737" y="357188"/>
                  <a:pt x="1190378" y="346472"/>
                  <a:pt x="1218805" y="353615"/>
                </a:cubicBezTo>
                <a:cubicBezTo>
                  <a:pt x="1325406" y="385763"/>
                  <a:pt x="1435560" y="328613"/>
                  <a:pt x="1545714" y="375047"/>
                </a:cubicBezTo>
                <a:cubicBezTo>
                  <a:pt x="1517288" y="260747"/>
                  <a:pt x="1456880" y="210741"/>
                  <a:pt x="1328959" y="192881"/>
                </a:cubicBezTo>
                <a:cubicBezTo>
                  <a:pt x="1282765" y="189310"/>
                  <a:pt x="1233018" y="196453"/>
                  <a:pt x="1190378" y="164306"/>
                </a:cubicBezTo>
                <a:cubicBezTo>
                  <a:pt x="1165504" y="146447"/>
                  <a:pt x="1140631" y="125016"/>
                  <a:pt x="1158398" y="89297"/>
                </a:cubicBezTo>
                <a:cubicBezTo>
                  <a:pt x="1169058" y="64294"/>
                  <a:pt x="1197484" y="64294"/>
                  <a:pt x="1222358" y="71437"/>
                </a:cubicBezTo>
                <a:cubicBezTo>
                  <a:pt x="1325406" y="110728"/>
                  <a:pt x="1435560" y="121444"/>
                  <a:pt x="1542161" y="135731"/>
                </a:cubicBezTo>
                <a:cubicBezTo>
                  <a:pt x="1559928" y="139303"/>
                  <a:pt x="1577695" y="146447"/>
                  <a:pt x="1595462" y="110728"/>
                </a:cubicBezTo>
                <a:cubicBezTo>
                  <a:pt x="1471094" y="78581"/>
                  <a:pt x="1350279" y="35719"/>
                  <a:pt x="122591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Volcanoes | New Scientist">
            <a:extLst>
              <a:ext uri="{FF2B5EF4-FFF2-40B4-BE49-F238E27FC236}">
                <a16:creationId xmlns:a16="http://schemas.microsoft.com/office/drawing/2014/main" id="{B9879D92-6CC0-7003-5DA9-2B0095E65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9" r="23013" b="1"/>
          <a:stretch>
            <a:fillRect/>
          </a:stretch>
        </p:blipFill>
        <p:spPr bwMode="auto">
          <a:xfrm>
            <a:off x="9082588" y="-3"/>
            <a:ext cx="3109415" cy="369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Best Places to Visit in Antarctica ...">
            <a:extLst>
              <a:ext uri="{FF2B5EF4-FFF2-40B4-BE49-F238E27FC236}">
                <a16:creationId xmlns:a16="http://schemas.microsoft.com/office/drawing/2014/main" id="{D727B17F-3C62-55FA-366F-26265871B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r="3090" b="1"/>
          <a:stretch>
            <a:fillRect/>
          </a:stretch>
        </p:blipFill>
        <p:spPr bwMode="auto">
          <a:xfrm>
            <a:off x="4726725" y="3802960"/>
            <a:ext cx="4228282" cy="3055043"/>
          </a:xfrm>
          <a:custGeom>
            <a:avLst/>
            <a:gdLst/>
            <a:ahLst/>
            <a:cxnLst/>
            <a:rect l="l" t="t" r="r" b="b"/>
            <a:pathLst>
              <a:path w="4228282" h="3055043">
                <a:moveTo>
                  <a:pt x="638975" y="0"/>
                </a:moveTo>
                <a:lnTo>
                  <a:pt x="4228282" y="0"/>
                </a:lnTo>
                <a:lnTo>
                  <a:pt x="4228282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rcRect t="1749" r="3" b="3"/>
          <a:stretch>
            <a:fillRect/>
          </a:stretch>
        </p:blipFill>
        <p:spPr>
          <a:xfrm>
            <a:off x="9082585" y="3802960"/>
            <a:ext cx="3109415" cy="30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99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16" name="Rectangle 8215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8" name="Freeform: Shape 8217">
            <a:extLst>
              <a:ext uri="{FF2B5EF4-FFF2-40B4-BE49-F238E27FC236}">
                <a16:creationId xmlns:a16="http://schemas.microsoft.com/office/drawing/2014/main" id="{F1E8018D-D29A-4B9D-BF9C-9F4D7BA1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4450"/>
            <a:ext cx="4215063" cy="2398712"/>
          </a:xfrm>
        </p:spPr>
        <p:txBody>
          <a:bodyPr anchor="ctr">
            <a:normAutofit/>
          </a:bodyPr>
          <a:lstStyle/>
          <a:p>
            <a:r>
              <a:rPr lang="en-GB" b="1">
                <a:latin typeface="Twinkl" pitchFamily="2" charset="0"/>
              </a:rPr>
              <a:t>Books we are reading</a:t>
            </a:r>
          </a:p>
        </p:txBody>
      </p:sp>
      <p:pic>
        <p:nvPicPr>
          <p:cNvPr id="8202" name="Picture 10" descr="Bill's New Frock">
            <a:extLst>
              <a:ext uri="{FF2B5EF4-FFF2-40B4-BE49-F238E27FC236}">
                <a16:creationId xmlns:a16="http://schemas.microsoft.com/office/drawing/2014/main" id="{B2294692-AA12-73B4-75EF-1F564A523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6" r="-1" b="26145"/>
          <a:stretch>
            <a:fillRect/>
          </a:stretch>
        </p:blipFill>
        <p:spPr bwMode="auto">
          <a:xfrm>
            <a:off x="3716935" y="682990"/>
            <a:ext cx="2125539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Charlotte's Web | Summary, Characters, &amp; Facts | Britannica">
            <a:extLst>
              <a:ext uri="{FF2B5EF4-FFF2-40B4-BE49-F238E27FC236}">
                <a16:creationId xmlns:a16="http://schemas.microsoft.com/office/drawing/2014/main" id="{1C9A8753-0900-9F4C-90CD-D2544AF90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4" r="-4" b="18523"/>
          <a:stretch>
            <a:fillRect/>
          </a:stretch>
        </p:blipFill>
        <p:spPr bwMode="auto">
          <a:xfrm>
            <a:off x="6307467" y="682990"/>
            <a:ext cx="2227760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250E3985-B19A-EA19-9717-D4DC84CD6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8742"/>
          <a:stretch>
            <a:fillRect/>
          </a:stretch>
        </p:blipFill>
        <p:spPr bwMode="auto">
          <a:xfrm>
            <a:off x="9130329" y="682990"/>
            <a:ext cx="1897925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706" y="3884449"/>
            <a:ext cx="5714093" cy="2788494"/>
          </a:xfrm>
        </p:spPr>
        <p:txBody>
          <a:bodyPr anchor="ctr">
            <a:normAutofit/>
          </a:bodyPr>
          <a:lstStyle/>
          <a:p>
            <a:r>
              <a:rPr lang="en-GB" sz="1600" dirty="0">
                <a:latin typeface="Twinkl" pitchFamily="2" charset="0"/>
              </a:rPr>
              <a:t>The First Drawing</a:t>
            </a:r>
          </a:p>
          <a:p>
            <a:r>
              <a:rPr lang="en-GB" sz="1600" dirty="0">
                <a:latin typeface="Twinkl" pitchFamily="2" charset="0"/>
              </a:rPr>
              <a:t>The </a:t>
            </a:r>
            <a:r>
              <a:rPr lang="en-GB" sz="1600" dirty="0" err="1">
                <a:latin typeface="Twinkl" pitchFamily="2" charset="0"/>
              </a:rPr>
              <a:t>Hodgeheg</a:t>
            </a:r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Escape from Pompeii</a:t>
            </a:r>
          </a:p>
          <a:p>
            <a:r>
              <a:rPr lang="en-GB" sz="1600" dirty="0">
                <a:latin typeface="Twinkl" pitchFamily="2" charset="0"/>
              </a:rPr>
              <a:t>Frida Kahlo</a:t>
            </a:r>
          </a:p>
          <a:p>
            <a:r>
              <a:rPr lang="en-GB" sz="1600" dirty="0">
                <a:latin typeface="Twinkl" pitchFamily="2" charset="0"/>
              </a:rPr>
              <a:t>Bill’s New Frock</a:t>
            </a:r>
          </a:p>
          <a:p>
            <a:r>
              <a:rPr lang="en-GB" sz="1600" dirty="0">
                <a:latin typeface="Twinkl" pitchFamily="2" charset="0"/>
              </a:rPr>
              <a:t>A planet full of Plastic</a:t>
            </a:r>
          </a:p>
          <a:p>
            <a:r>
              <a:rPr lang="en-GB" sz="1600" dirty="0">
                <a:latin typeface="Twinkl" pitchFamily="2" charset="0"/>
              </a:rPr>
              <a:t>Charlotte’s Web</a:t>
            </a:r>
          </a:p>
          <a:p>
            <a:r>
              <a:rPr lang="en-GB" sz="1600" dirty="0">
                <a:latin typeface="Twinkl" pitchFamily="2" charset="0"/>
              </a:rPr>
              <a:t>The Tin Forest</a:t>
            </a:r>
          </a:p>
        </p:txBody>
      </p:sp>
      <p:pic>
        <p:nvPicPr>
          <p:cNvPr id="8206" name="Picture 14" descr="The Hodgeheg - Scholastic Shop">
            <a:extLst>
              <a:ext uri="{FF2B5EF4-FFF2-40B4-BE49-F238E27FC236}">
                <a16:creationId xmlns:a16="http://schemas.microsoft.com/office/drawing/2014/main" id="{42986600-E536-99B5-312E-88BC5404F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809" y="682990"/>
            <a:ext cx="1663863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065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33" y="365496"/>
            <a:ext cx="9392421" cy="1330841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056" y="2198362"/>
            <a:ext cx="8146143" cy="418211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Each fortnight, 15 words will be displayed in the classroom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Over the course of 2 weeks, the children will complete activities linked to the spelling patterns and be taught to identify these words in our learning across all subjects,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At the end of the fortnight, there will be a progress check on these words.  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Children are formally assessed at the end of each term to ascertain progress.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Children can work on the common exception words on Spelling Shed at home. These words are in their organisers for reference.</a:t>
            </a:r>
          </a:p>
        </p:txBody>
      </p:sp>
      <p:pic>
        <p:nvPicPr>
          <p:cNvPr id="6" name="Picture 17" descr="EdShed Web Game - Spelling Shed and ...">
            <a:extLst>
              <a:ext uri="{FF2B5EF4-FFF2-40B4-BE49-F238E27FC236}">
                <a16:creationId xmlns:a16="http://schemas.microsoft.com/office/drawing/2014/main" id="{2C8ED700-16CF-FE0E-E3F6-B23335B24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16255" y="3169637"/>
            <a:ext cx="3093398" cy="162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403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65" name="Rectangle 10264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7" name="Freeform: Shape 10266">
            <a:extLst>
              <a:ext uri="{FF2B5EF4-FFF2-40B4-BE49-F238E27FC236}">
                <a16:creationId xmlns:a16="http://schemas.microsoft.com/office/drawing/2014/main" id="{F1E8018D-D29A-4B9D-BF9C-9F4D7BA1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4449"/>
            <a:ext cx="4215063" cy="2398712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Educational Experiences</a:t>
            </a:r>
          </a:p>
        </p:txBody>
      </p:sp>
      <p:pic>
        <p:nvPicPr>
          <p:cNvPr id="10248" name="Picture 8" descr="Ramsgate Arts Primary School - Stone ...">
            <a:extLst>
              <a:ext uri="{FF2B5EF4-FFF2-40B4-BE49-F238E27FC236}">
                <a16:creationId xmlns:a16="http://schemas.microsoft.com/office/drawing/2014/main" id="{8F60619E-0F7B-F785-6BA2-8F4D00FE3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3713" y="858242"/>
            <a:ext cx="3023578" cy="181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Birmingham botanical glasshouses to be ...">
            <a:extLst>
              <a:ext uri="{FF2B5EF4-FFF2-40B4-BE49-F238E27FC236}">
                <a16:creationId xmlns:a16="http://schemas.microsoft.com/office/drawing/2014/main" id="{BA8DE7F3-285C-1070-2544-E8BF68E3F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4211" y="915882"/>
            <a:ext cx="3023578" cy="169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Adult swimming lessons at Riverside">
            <a:extLst>
              <a:ext uri="{FF2B5EF4-FFF2-40B4-BE49-F238E27FC236}">
                <a16:creationId xmlns:a16="http://schemas.microsoft.com/office/drawing/2014/main" id="{93C07A0A-D92A-3DBE-5170-560F3CE73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4709" y="1090410"/>
            <a:ext cx="3023578" cy="134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707" y="4459287"/>
            <a:ext cx="5714093" cy="2398713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Twinkl" pitchFamily="2" charset="0"/>
              </a:rPr>
              <a:t>Stone Age Day (Portals to the Past) – Autumn term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GB" sz="2000" dirty="0">
                <a:latin typeface="Twinkl" pitchFamily="2" charset="0"/>
              </a:rPr>
              <a:t>The Botanical Gardens- Summer term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GB" sz="2000" dirty="0">
                <a:latin typeface="Twinkl" pitchFamily="2" charset="0"/>
              </a:rPr>
              <a:t>Swimming – Summer term</a:t>
            </a:r>
          </a:p>
          <a:p>
            <a:endParaRPr lang="en-GB" sz="2000" dirty="0">
              <a:latin typeface="Twinkl" pitchFamily="2" charset="0"/>
            </a:endParaRPr>
          </a:p>
          <a:p>
            <a:endParaRPr lang="en-GB" sz="2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027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681" y="-9675"/>
            <a:ext cx="4772975" cy="1800526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681" y="1480457"/>
            <a:ext cx="5807117" cy="4696505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winkl" pitchFamily="2" charset="0"/>
              </a:rPr>
              <a:t>If your child is worried or upset or you are concerned about anything at all, please get in touch.</a:t>
            </a:r>
          </a:p>
          <a:p>
            <a:r>
              <a:rPr lang="en-GB" sz="2400" dirty="0">
                <a:latin typeface="Twinkl" pitchFamily="2" charset="0"/>
              </a:rPr>
              <a:t>Class Dojo messages are checked regularly</a:t>
            </a:r>
          </a:p>
          <a:p>
            <a:r>
              <a:rPr lang="en-GB" sz="2400" dirty="0">
                <a:latin typeface="Twinkl" pitchFamily="2" charset="0"/>
              </a:rPr>
              <a:t>Emails can be forwarded to us – please use the office email address</a:t>
            </a:r>
          </a:p>
          <a:p>
            <a:pPr marL="0" indent="0">
              <a:buNone/>
            </a:pPr>
            <a:r>
              <a:rPr lang="en-GB" sz="2400" dirty="0">
                <a:latin typeface="Twinkl" pitchFamily="2" charset="0"/>
              </a:rPr>
              <a:t>	</a:t>
            </a:r>
            <a:r>
              <a:rPr lang="en-GB" sz="2400" u="sng" dirty="0">
                <a:latin typeface="Twinkl" pitchFamily="2" charset="0"/>
              </a:rPr>
              <a:t>office@coppice.solihull.sch.uk</a:t>
            </a:r>
          </a:p>
          <a:p>
            <a:r>
              <a:rPr lang="en-GB" sz="2400" dirty="0">
                <a:latin typeface="Twinkl" pitchFamily="2" charset="0"/>
              </a:rPr>
              <a:t>Urgent messages should be telephoned to the office</a:t>
            </a:r>
          </a:p>
          <a:p>
            <a:r>
              <a:rPr lang="en-GB" sz="2400" dirty="0">
                <a:latin typeface="Twinkl" pitchFamily="2" charset="0"/>
              </a:rPr>
              <a:t>Please approach us at the end of the school day.</a:t>
            </a:r>
          </a:p>
          <a:p>
            <a:endParaRPr lang="en-GB" sz="1700" dirty="0"/>
          </a:p>
        </p:txBody>
      </p:sp>
      <p:pic>
        <p:nvPicPr>
          <p:cNvPr id="7" name="Picture 2" descr="Coppice Academy - Home">
            <a:extLst>
              <a:ext uri="{FF2B5EF4-FFF2-40B4-BE49-F238E27FC236}">
                <a16:creationId xmlns:a16="http://schemas.microsoft.com/office/drawing/2014/main" id="{F5BB9596-BE84-DD28-1645-D500EB313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17295" y="643468"/>
            <a:ext cx="2214154" cy="254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2907" y="3657600"/>
            <a:ext cx="2242929" cy="258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669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89" y="175393"/>
            <a:ext cx="4357140" cy="59750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sz="2800" b="1" kern="12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US" b="1" kern="1200" dirty="0">
                <a:solidFill>
                  <a:schemeClr val="tx1"/>
                </a:solidFill>
                <a:latin typeface="Twinkl" pitchFamily="2" charset="0"/>
              </a:rPr>
              <a:t>We are looking forward to teaching your children this year.  </a:t>
            </a:r>
            <a:br>
              <a:rPr lang="en-US" b="1" kern="12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US" b="1" kern="1200" dirty="0">
                <a:solidFill>
                  <a:schemeClr val="tx1"/>
                </a:solidFill>
                <a:latin typeface="Twinkl" pitchFamily="2" charset="0"/>
              </a:rPr>
              <a:t>Thank you for listening.</a:t>
            </a:r>
            <a:br>
              <a:rPr lang="en-US" b="1" kern="1200" dirty="0">
                <a:solidFill>
                  <a:schemeClr val="tx1"/>
                </a:solidFill>
                <a:latin typeface="Twinkl" pitchFamily="2" charset="0"/>
              </a:rPr>
            </a:br>
            <a:br>
              <a:rPr lang="en-US" b="1" kern="12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US" kern="1200" dirty="0">
                <a:solidFill>
                  <a:schemeClr val="tx1"/>
                </a:solidFill>
                <a:latin typeface="Twinkl" pitchFamily="2" charset="0"/>
              </a:rPr>
              <a:t>Any questions?</a:t>
            </a:r>
            <a:endParaRPr lang="en-US" sz="2800" kern="12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9916" y="1837133"/>
            <a:ext cx="4582146" cy="295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62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3528</TotalTime>
  <Words>640</Words>
  <Application>Microsoft Office PowerPoint</Application>
  <PresentationFormat>Widescreen</PresentationFormat>
  <Paragraphs>77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Twinkl</vt:lpstr>
      <vt:lpstr>Office Theme</vt:lpstr>
      <vt:lpstr>Year Group Expectations</vt:lpstr>
      <vt:lpstr>3EF Staff</vt:lpstr>
      <vt:lpstr>Uniform</vt:lpstr>
      <vt:lpstr>PE</vt:lpstr>
      <vt:lpstr>Rewards</vt:lpstr>
      <vt:lpstr>Homework</vt:lpstr>
      <vt:lpstr>Year 3 Topics</vt:lpstr>
      <vt:lpstr>Books we are reading</vt:lpstr>
      <vt:lpstr>Spellings</vt:lpstr>
      <vt:lpstr>Educational Experiences</vt:lpstr>
      <vt:lpstr>Finally…</vt:lpstr>
      <vt:lpstr> We are looking forward to teaching your children this year.   Thank you for listening.  Any questions?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Liz Crowford</dc:creator>
  <cp:lastModifiedBy>Jennifer Edwards</cp:lastModifiedBy>
  <cp:revision>35</cp:revision>
  <dcterms:created xsi:type="dcterms:W3CDTF">2022-09-14T07:57:10Z</dcterms:created>
  <dcterms:modified xsi:type="dcterms:W3CDTF">2025-09-07T13:01:49Z</dcterms:modified>
</cp:coreProperties>
</file>