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14.xml"/>
  <Override ContentType="application/vnd.openxmlformats-officedocument.presentationml.notesSlide+xml" PartName="/ppt/notesSlides/notesSlide15.xml"/>
  <Override ContentType="application/vnd.openxmlformats-officedocument.presentationml.notesSlide+xml" PartName="/ppt/notesSlides/notesSlide16.xml"/>
  <Override ContentType="application/vnd.openxmlformats-officedocument.presentationml.notesSlide+xml" PartName="/ppt/notesSlides/notesSlide17.xml"/>
  <Override ContentType="application/vnd.openxmlformats-officedocument.presentationml.notesSlide+xml" PartName="/ppt/notesSlides/notesSlide18.xml"/>
  <Override ContentType="application/vnd.openxmlformats-officedocument.presentationml.notesSlide+xml" PartName="/ppt/notesSlides/notesSlide19.xml"/>
  <Override ContentType="application/vnd.openxmlformats-officedocument.presentationml.notesSlide+xml" PartName="/ppt/notesSlides/notesSlide20.xml"/>
  <Override ContentType="application/vnd.openxmlformats-officedocument.presentationml.notesSlide+xml" PartName="/ppt/notesSlides/notesSlide21.xml"/>
  <Override ContentType="application/vnd.openxmlformats-officedocument.presentationml.notesSlide+xml" PartName="/ppt/notesSlides/notesSlide22.xml"/>
  <Override ContentType="application/vnd.openxmlformats-officedocument.presentationml.notesSlide+xml" PartName="/ppt/notesSlides/notesSlide23.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30"/>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Lst>
  <p:sldSz cx="18288000" cy="10287000"/>
  <p:notesSz cx="6858000" cy="9144000"/>
  <p:embeddedFontLst>
    <p:embeddedFont>
      <p:font typeface="Raleway Bold" charset="1" panose="020B0803030101060003"/>
      <p:regular r:id="rId33"/>
    </p:embeddedFont>
    <p:embeddedFont>
      <p:font typeface="Yellowtail" charset="1" panose="02000503000000000000"/>
      <p:regular r:id="rId34"/>
    </p:embeddedFont>
    <p:embeddedFont>
      <p:font typeface="Poppins Bold" charset="1" panose="00000800000000000000"/>
      <p:regular r:id="rId35"/>
    </p:embeddedFont>
    <p:embeddedFont>
      <p:font typeface="Poppins" charset="1" panose="00000500000000000000"/>
      <p:regular r:id="rId37"/>
    </p:embeddedFont>
    <p:embeddedFont>
      <p:font typeface="Raleway Heavy" charset="1" panose="020B0003030101060003"/>
      <p:regular r:id="rId40"/>
    </p:embeddedFont>
    <p:embeddedFont>
      <p:font typeface="Skillet Condensed" charset="1" panose="00000000000000000000"/>
      <p:regular r:id="rId41"/>
    </p:embeddedFont>
    <p:embeddedFont>
      <p:font typeface="Raleway" charset="1" panose="020B0503030101060003"/>
      <p:regular r:id="rId48"/>
    </p:embeddedFont>
    <p:embeddedFont>
      <p:font typeface="Perandory Condensed" charset="1" panose="00000000000000000000"/>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notesMasters/notesMaster1.xml" Type="http://schemas.openxmlformats.org/officeDocument/2006/relationships/notesMaster"/><Relationship Id="rId31" Target="theme/theme2.xml" Type="http://schemas.openxmlformats.org/officeDocument/2006/relationships/theme"/><Relationship Id="rId32" Target="notesSlides/notesSlide1.xml" Type="http://schemas.openxmlformats.org/officeDocument/2006/relationships/notesSlide"/><Relationship Id="rId33" Target="fonts/font33.fntdata" Type="http://schemas.openxmlformats.org/officeDocument/2006/relationships/font"/><Relationship Id="rId34" Target="fonts/font34.fntdata" Type="http://schemas.openxmlformats.org/officeDocument/2006/relationships/font"/><Relationship Id="rId35" Target="fonts/font35.fntdata" Type="http://schemas.openxmlformats.org/officeDocument/2006/relationships/font"/><Relationship Id="rId36" Target="notesSlides/notesSlide2.xml" Type="http://schemas.openxmlformats.org/officeDocument/2006/relationships/notesSlide"/><Relationship Id="rId37" Target="fonts/font37.fntdata" Type="http://schemas.openxmlformats.org/officeDocument/2006/relationships/font"/><Relationship Id="rId38" Target="notesSlides/notesSlide3.xml" Type="http://schemas.openxmlformats.org/officeDocument/2006/relationships/notesSlide"/><Relationship Id="rId39" Target="notesSlides/notesSlide4.xml" Type="http://schemas.openxmlformats.org/officeDocument/2006/relationships/notesSlide"/><Relationship Id="rId4" Target="theme/theme1.xml" Type="http://schemas.openxmlformats.org/officeDocument/2006/relationships/theme"/><Relationship Id="rId40" Target="fonts/font40.fntdata" Type="http://schemas.openxmlformats.org/officeDocument/2006/relationships/font"/><Relationship Id="rId41" Target="fonts/font41.fntdata" Type="http://schemas.openxmlformats.org/officeDocument/2006/relationships/font"/><Relationship Id="rId42" Target="notesSlides/notesSlide5.xml" Type="http://schemas.openxmlformats.org/officeDocument/2006/relationships/notesSlide"/><Relationship Id="rId43" Target="notesSlides/notesSlide6.xml" Type="http://schemas.openxmlformats.org/officeDocument/2006/relationships/notesSlide"/><Relationship Id="rId44" Target="notesSlides/notesSlide7.xml" Type="http://schemas.openxmlformats.org/officeDocument/2006/relationships/notesSlide"/><Relationship Id="rId45" Target="notesSlides/notesSlide8.xml" Type="http://schemas.openxmlformats.org/officeDocument/2006/relationships/notesSlide"/><Relationship Id="rId46" Target="notesSlides/notesSlide9.xml" Type="http://schemas.openxmlformats.org/officeDocument/2006/relationships/notesSlide"/><Relationship Id="rId47" Target="notesSlides/notesSlide10.xml" Type="http://schemas.openxmlformats.org/officeDocument/2006/relationships/notesSlide"/><Relationship Id="rId48" Target="fonts/font48.fntdata" Type="http://schemas.openxmlformats.org/officeDocument/2006/relationships/font"/><Relationship Id="rId49" Target="notesSlides/notesSlide11.xml" Type="http://schemas.openxmlformats.org/officeDocument/2006/relationships/notesSlide"/><Relationship Id="rId5" Target="tableStyles.xml" Type="http://schemas.openxmlformats.org/officeDocument/2006/relationships/tableStyles"/><Relationship Id="rId50" Target="fonts/font50.fntdata" Type="http://schemas.openxmlformats.org/officeDocument/2006/relationships/font"/><Relationship Id="rId51" Target="notesSlides/notesSlide12.xml" Type="http://schemas.openxmlformats.org/officeDocument/2006/relationships/notesSlide"/><Relationship Id="rId52" Target="notesSlides/notesSlide13.xml" Type="http://schemas.openxmlformats.org/officeDocument/2006/relationships/notesSlide"/><Relationship Id="rId53" Target="notesSlides/notesSlide14.xml" Type="http://schemas.openxmlformats.org/officeDocument/2006/relationships/notesSlide"/><Relationship Id="rId54" Target="notesSlides/notesSlide15.xml" Type="http://schemas.openxmlformats.org/officeDocument/2006/relationships/notesSlide"/><Relationship Id="rId55" Target="notesSlides/notesSlide16.xml" Type="http://schemas.openxmlformats.org/officeDocument/2006/relationships/notesSlide"/><Relationship Id="rId56" Target="notesSlides/notesSlide17.xml" Type="http://schemas.openxmlformats.org/officeDocument/2006/relationships/notesSlide"/><Relationship Id="rId57" Target="notesSlides/notesSlide18.xml" Type="http://schemas.openxmlformats.org/officeDocument/2006/relationships/notesSlide"/><Relationship Id="rId58" Target="notesSlides/notesSlide19.xml" Type="http://schemas.openxmlformats.org/officeDocument/2006/relationships/notesSlide"/><Relationship Id="rId59" Target="notesSlides/notesSlide20.xml" Type="http://schemas.openxmlformats.org/officeDocument/2006/relationships/notesSlide"/><Relationship Id="rId6" Target="slides/slide1.xml" Type="http://schemas.openxmlformats.org/officeDocument/2006/relationships/slide"/><Relationship Id="rId60" Target="notesSlides/notesSlide21.xml" Type="http://schemas.openxmlformats.org/officeDocument/2006/relationships/notesSlide"/><Relationship Id="rId61" Target="notesSlides/notesSlide22.xml" Type="http://schemas.openxmlformats.org/officeDocument/2006/relationships/notesSlide"/><Relationship Id="rId62" Target="notesSlides/notesSlide23.xml" Type="http://schemas.openxmlformats.org/officeDocument/2006/relationships/note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7.xml" Type="http://schemas.openxmlformats.org/officeDocument/2006/relationships/slide"/></Relationships>
</file>

<file path=ppt/notesSlides/_rels/notesSlide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_rels/notesSlide1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1.xml" Type="http://schemas.openxmlformats.org/officeDocument/2006/relationships/slide"/></Relationships>
</file>

<file path=ppt/notesSlides/_rels/notesSlide1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2.xml" Type="http://schemas.openxmlformats.org/officeDocument/2006/relationships/slide"/></Relationships>
</file>

<file path=ppt/notesSlides/_rels/notesSlide1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3.xml" Type="http://schemas.openxmlformats.org/officeDocument/2006/relationships/slide"/></Relationships>
</file>

<file path=ppt/notesSlides/_rels/notesSlide1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4.xml" Type="http://schemas.openxmlformats.org/officeDocument/2006/relationships/slide"/></Relationships>
</file>

<file path=ppt/notesSlides/_rels/notesSlide1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5.xml" Type="http://schemas.openxmlformats.org/officeDocument/2006/relationships/slide"/></Relationships>
</file>

<file path=ppt/notesSlides/_rels/notesSlide1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6.xml" Type="http://schemas.openxmlformats.org/officeDocument/2006/relationships/slide"/></Relationships>
</file>

<file path=ppt/notesSlides/_rels/notesSlide1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7.xml" Type="http://schemas.openxmlformats.org/officeDocument/2006/relationships/slide"/></Relationships>
</file>

<file path=ppt/notesSlides/_rels/notesSlide1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8.xml" Type="http://schemas.openxmlformats.org/officeDocument/2006/relationships/slide"/></Relationships>
</file>

<file path=ppt/notesSlides/_rels/notesSlide1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9.xml" Type="http://schemas.openxmlformats.org/officeDocument/2006/relationships/slide"/></Relationships>
</file>

<file path=ppt/notesSlides/_rels/notesSlide1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0.xml" Type="http://schemas.openxmlformats.org/officeDocument/2006/relationships/slide"/></Relationships>
</file>

<file path=ppt/notesSlides/_rels/notesSlide2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1.xml" Type="http://schemas.openxmlformats.org/officeDocument/2006/relationships/slide"/></Relationships>
</file>

<file path=ppt/notesSlides/_rels/notesSlide2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2.xml" Type="http://schemas.openxmlformats.org/officeDocument/2006/relationships/slide"/></Relationships>
</file>

<file path=ppt/notesSlides/_rels/notesSlide2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3.xml" Type="http://schemas.openxmlformats.org/officeDocument/2006/relationships/slide"/></Relationships>
</file>

<file path=ppt/notesSlides/_rels/notesSlide2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4.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Welcome!</a:t>
            </a:r>
          </a:p>
          <a:p>
            <a:r>
              <a:rPr lang="en-US"/>
              <a:t>Headteacher here since Nov 22.</a:t>
            </a:r>
          </a:p>
          <a:p>
            <a:r>
              <a:rPr lang="en-US"/>
              <a:t>Joined AMAT in September 2023.</a:t>
            </a:r>
          </a:p>
          <a:p>
            <a:r>
              <a:rPr lang="en-US"/>
              <a:t>Many improvements in the school recognised by Ofsted June 2023 - Good school.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4.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5.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6.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7.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Mark</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8.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Mark</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9.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Mark</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0.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Mark</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4.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5.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6.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7.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Mark</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8.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Mark</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9.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0.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Mark</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Mel</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8.jpeg" Type="http://schemas.openxmlformats.org/officeDocument/2006/relationships/image"/><Relationship Id="rId2" Target="../notesSlides/notesSlide1.xml" Type="http://schemas.openxmlformats.org/officeDocument/2006/relationships/notesSlide"/><Relationship Id="rId3" Target="../media/image1.png" Type="http://schemas.openxmlformats.org/officeDocument/2006/relationships/image"/><Relationship Id="rId4" Target="../media/image2.svg" Type="http://schemas.openxmlformats.org/officeDocument/2006/relationships/image"/><Relationship Id="rId5" Target="../media/image3.jpeg" Type="http://schemas.openxmlformats.org/officeDocument/2006/relationships/image"/><Relationship Id="rId6" Target="../media/image4.jpeg" Type="http://schemas.openxmlformats.org/officeDocument/2006/relationships/image"/><Relationship Id="rId7" Target="../media/image5.png" Type="http://schemas.openxmlformats.org/officeDocument/2006/relationships/image"/><Relationship Id="rId8" Target="../media/image6.svg" Type="http://schemas.openxmlformats.org/officeDocument/2006/relationships/image"/><Relationship Id="rId9" Target="../media/image7.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6.png" Type="http://schemas.openxmlformats.org/officeDocument/2006/relationships/image"/><Relationship Id="rId11" Target="../media/image17.svg" Type="http://schemas.openxmlformats.org/officeDocument/2006/relationships/image"/><Relationship Id="rId12" Target="../media/image18.png" Type="http://schemas.openxmlformats.org/officeDocument/2006/relationships/image"/><Relationship Id="rId13" Target="../media/image19.svg" Type="http://schemas.openxmlformats.org/officeDocument/2006/relationships/image"/><Relationship Id="rId14" Target="../media/image20.png" Type="http://schemas.openxmlformats.org/officeDocument/2006/relationships/image"/><Relationship Id="rId15" Target="../media/image21.svg" Type="http://schemas.openxmlformats.org/officeDocument/2006/relationships/image"/><Relationship Id="rId16" Target="../media/image22.png" Type="http://schemas.openxmlformats.org/officeDocument/2006/relationships/image"/><Relationship Id="rId17" Target="../media/image23.svg" Type="http://schemas.openxmlformats.org/officeDocument/2006/relationships/image"/><Relationship Id="rId18" Target="../media/image7.jpeg" Type="http://schemas.openxmlformats.org/officeDocument/2006/relationships/image"/><Relationship Id="rId2" Target="../notesSlides/notesSlide2.xml" Type="http://schemas.openxmlformats.org/officeDocument/2006/relationships/notesSlide"/><Relationship Id="rId3" Target="../media/image9.jpeg" Type="http://schemas.openxmlformats.org/officeDocument/2006/relationships/image"/><Relationship Id="rId4" Target="../media/image10.jpeg" Type="http://schemas.openxmlformats.org/officeDocument/2006/relationships/image"/><Relationship Id="rId5" Target="../media/image11.jpeg" Type="http://schemas.openxmlformats.org/officeDocument/2006/relationships/image"/><Relationship Id="rId6" Target="../media/image12.png" Type="http://schemas.openxmlformats.org/officeDocument/2006/relationships/image"/><Relationship Id="rId7" Target="../media/image13.svg" Type="http://schemas.openxmlformats.org/officeDocument/2006/relationships/image"/><Relationship Id="rId8" Target="../media/image14.png" Type="http://schemas.openxmlformats.org/officeDocument/2006/relationships/image"/><Relationship Id="rId9" Target="../media/image15.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0.png" Type="http://schemas.openxmlformats.org/officeDocument/2006/relationships/image"/><Relationship Id="rId11" Target="../media/image21.svg" Type="http://schemas.openxmlformats.org/officeDocument/2006/relationships/image"/><Relationship Id="rId12" Target="../media/image22.png" Type="http://schemas.openxmlformats.org/officeDocument/2006/relationships/image"/><Relationship Id="rId13" Target="../media/image23.svg" Type="http://schemas.openxmlformats.org/officeDocument/2006/relationships/image"/><Relationship Id="rId14" Target="../media/image7.jpeg" Type="http://schemas.openxmlformats.org/officeDocument/2006/relationships/image"/><Relationship Id="rId15" Target="../media/image26.png" Type="http://schemas.openxmlformats.org/officeDocument/2006/relationships/image"/><Relationship Id="rId2" Target="../media/image24.jpeg" Type="http://schemas.openxmlformats.org/officeDocument/2006/relationships/image"/><Relationship Id="rId3" Target="../media/image25.jpeg" Type="http://schemas.openxmlformats.org/officeDocument/2006/relationships/image"/><Relationship Id="rId4" Target="../media/image12.png" Type="http://schemas.openxmlformats.org/officeDocument/2006/relationships/image"/><Relationship Id="rId5" Target="../media/image13.svg" Type="http://schemas.openxmlformats.org/officeDocument/2006/relationships/image"/><Relationship Id="rId6" Target="../media/image14.png" Type="http://schemas.openxmlformats.org/officeDocument/2006/relationships/image"/><Relationship Id="rId7" Target="../media/image15.svg" Type="http://schemas.openxmlformats.org/officeDocument/2006/relationships/image"/><Relationship Id="rId8" Target="../media/image16.png" Type="http://schemas.openxmlformats.org/officeDocument/2006/relationships/image"/><Relationship Id="rId9" Target="../media/image17.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6.png" Type="http://schemas.openxmlformats.org/officeDocument/2006/relationships/image"/><Relationship Id="rId11" Target="../media/image17.svg" Type="http://schemas.openxmlformats.org/officeDocument/2006/relationships/image"/><Relationship Id="rId12" Target="../media/image18.png" Type="http://schemas.openxmlformats.org/officeDocument/2006/relationships/image"/><Relationship Id="rId13" Target="../media/image19.svg" Type="http://schemas.openxmlformats.org/officeDocument/2006/relationships/image"/><Relationship Id="rId14" Target="../media/image20.png" Type="http://schemas.openxmlformats.org/officeDocument/2006/relationships/image"/><Relationship Id="rId15" Target="../media/image21.svg" Type="http://schemas.openxmlformats.org/officeDocument/2006/relationships/image"/><Relationship Id="rId16" Target="../media/image22.png" Type="http://schemas.openxmlformats.org/officeDocument/2006/relationships/image"/><Relationship Id="rId17" Target="../media/image23.svg" Type="http://schemas.openxmlformats.org/officeDocument/2006/relationships/image"/><Relationship Id="rId18" Target="../media/image7.jpeg" Type="http://schemas.openxmlformats.org/officeDocument/2006/relationships/image"/><Relationship Id="rId2" Target="../notesSlides/notesSlide3.xml" Type="http://schemas.openxmlformats.org/officeDocument/2006/relationships/notesSlide"/><Relationship Id="rId3" Target="../media/image27.jpeg" Type="http://schemas.openxmlformats.org/officeDocument/2006/relationships/image"/><Relationship Id="rId4" Target="../media/image28.jpeg" Type="http://schemas.openxmlformats.org/officeDocument/2006/relationships/image"/><Relationship Id="rId5" Target="../media/image11.jpeg" Type="http://schemas.openxmlformats.org/officeDocument/2006/relationships/image"/><Relationship Id="rId6" Target="../media/image12.png" Type="http://schemas.openxmlformats.org/officeDocument/2006/relationships/image"/><Relationship Id="rId7" Target="../media/image13.svg" Type="http://schemas.openxmlformats.org/officeDocument/2006/relationships/image"/><Relationship Id="rId8" Target="../media/image14.png" Type="http://schemas.openxmlformats.org/officeDocument/2006/relationships/image"/><Relationship Id="rId9" Target="../media/image15.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6.svg" Type="http://schemas.openxmlformats.org/officeDocument/2006/relationships/image"/><Relationship Id="rId11" Target="../media/image37.png" Type="http://schemas.openxmlformats.org/officeDocument/2006/relationships/image"/><Relationship Id="rId12" Target="../media/image38.svg" Type="http://schemas.openxmlformats.org/officeDocument/2006/relationships/image"/><Relationship Id="rId13" Target="../media/image39.png" Type="http://schemas.openxmlformats.org/officeDocument/2006/relationships/image"/><Relationship Id="rId14" Target="../media/image40.svg" Type="http://schemas.openxmlformats.org/officeDocument/2006/relationships/image"/><Relationship Id="rId2" Target="../notesSlides/notesSlide4.xml" Type="http://schemas.openxmlformats.org/officeDocument/2006/relationships/notesSlide"/><Relationship Id="rId3" Target="../media/image29.png" Type="http://schemas.openxmlformats.org/officeDocument/2006/relationships/image"/><Relationship Id="rId4" Target="../media/image30.svg" Type="http://schemas.openxmlformats.org/officeDocument/2006/relationships/image"/><Relationship Id="rId5" Target="../media/image31.png" Type="http://schemas.openxmlformats.org/officeDocument/2006/relationships/image"/><Relationship Id="rId6" Target="../media/image32.svg" Type="http://schemas.openxmlformats.org/officeDocument/2006/relationships/image"/><Relationship Id="rId7" Target="../media/image33.png" Type="http://schemas.openxmlformats.org/officeDocument/2006/relationships/image"/><Relationship Id="rId8" Target="../media/image34.svg" Type="http://schemas.openxmlformats.org/officeDocument/2006/relationships/image"/><Relationship Id="rId9" Target="../media/image35.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46.png" Type="http://schemas.openxmlformats.org/officeDocument/2006/relationships/image"/><Relationship Id="rId11" Target="../media/image47.svg" Type="http://schemas.openxmlformats.org/officeDocument/2006/relationships/image"/><Relationship Id="rId12" Target="../media/image48.png" Type="http://schemas.openxmlformats.org/officeDocument/2006/relationships/image"/><Relationship Id="rId13" Target="../media/image49.svg" Type="http://schemas.openxmlformats.org/officeDocument/2006/relationships/image"/><Relationship Id="rId14" Target="../media/image50.png" Type="http://schemas.openxmlformats.org/officeDocument/2006/relationships/image"/><Relationship Id="rId15" Target="../media/image51.png" Type="http://schemas.openxmlformats.org/officeDocument/2006/relationships/image"/><Relationship Id="rId16" Target="../media/image52.svg" Type="http://schemas.openxmlformats.org/officeDocument/2006/relationships/image"/><Relationship Id="rId17" Target="../media/image53.jpeg" Type="http://schemas.openxmlformats.org/officeDocument/2006/relationships/image"/><Relationship Id="rId18" Target="../media/image54.png" Type="http://schemas.openxmlformats.org/officeDocument/2006/relationships/image"/><Relationship Id="rId19" Target="../media/image55.png" Type="http://schemas.openxmlformats.org/officeDocument/2006/relationships/image"/><Relationship Id="rId2" Target="../notesSlides/notesSlide5.xml" Type="http://schemas.openxmlformats.org/officeDocument/2006/relationships/notesSlide"/><Relationship Id="rId3" Target="../media/image29.png" Type="http://schemas.openxmlformats.org/officeDocument/2006/relationships/image"/><Relationship Id="rId4" Target="../media/image30.svg" Type="http://schemas.openxmlformats.org/officeDocument/2006/relationships/image"/><Relationship Id="rId5" Target="../media/image41.jpeg" Type="http://schemas.openxmlformats.org/officeDocument/2006/relationships/image"/><Relationship Id="rId6" Target="../media/image42.png" Type="http://schemas.openxmlformats.org/officeDocument/2006/relationships/image"/><Relationship Id="rId7" Target="../media/image43.svg" Type="http://schemas.openxmlformats.org/officeDocument/2006/relationships/image"/><Relationship Id="rId8" Target="../media/image44.png" Type="http://schemas.openxmlformats.org/officeDocument/2006/relationships/image"/><Relationship Id="rId9" Target="../media/image45.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6.xml" Type="http://schemas.openxmlformats.org/officeDocument/2006/relationships/notesSlide"/><Relationship Id="rId3" Target="../media/image56.png" Type="http://schemas.openxmlformats.org/officeDocument/2006/relationships/image"/><Relationship Id="rId4" Target="../media/image57.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7.xml" Type="http://schemas.openxmlformats.org/officeDocument/2006/relationships/notesSlide"/><Relationship Id="rId3" Target="../media/image56.png" Type="http://schemas.openxmlformats.org/officeDocument/2006/relationships/image"/><Relationship Id="rId4" Target="../media/image58.png" Type="http://schemas.openxmlformats.org/officeDocument/2006/relationships/image"/><Relationship Id="rId5" Target="../media/image59.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67.png" Type="http://schemas.openxmlformats.org/officeDocument/2006/relationships/image"/><Relationship Id="rId2" Target="../notesSlides/notesSlide8.xml" Type="http://schemas.openxmlformats.org/officeDocument/2006/relationships/notesSlide"/><Relationship Id="rId3" Target="../media/image60.png" Type="http://schemas.openxmlformats.org/officeDocument/2006/relationships/image"/><Relationship Id="rId4" Target="../media/image61.svg" Type="http://schemas.openxmlformats.org/officeDocument/2006/relationships/image"/><Relationship Id="rId5" Target="../media/image62.png" Type="http://schemas.openxmlformats.org/officeDocument/2006/relationships/image"/><Relationship Id="rId6" Target="../media/image63.png" Type="http://schemas.openxmlformats.org/officeDocument/2006/relationships/image"/><Relationship Id="rId7" Target="../media/image64.svg" Type="http://schemas.openxmlformats.org/officeDocument/2006/relationships/image"/><Relationship Id="rId8" Target="../media/image65.png" Type="http://schemas.openxmlformats.org/officeDocument/2006/relationships/image"/><Relationship Id="rId9" Target="../media/image66.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1.png" Type="http://schemas.openxmlformats.org/officeDocument/2006/relationships/image"/><Relationship Id="rId2" Target="../notesSlides/notesSlide9.xml" Type="http://schemas.openxmlformats.org/officeDocument/2006/relationships/notesSlide"/><Relationship Id="rId3" Target="../media/image29.png" Type="http://schemas.openxmlformats.org/officeDocument/2006/relationships/image"/><Relationship Id="rId4" Target="../media/image30.svg" Type="http://schemas.openxmlformats.org/officeDocument/2006/relationships/image"/><Relationship Id="rId5" Target="../media/image68.png" Type="http://schemas.openxmlformats.org/officeDocument/2006/relationships/image"/><Relationship Id="rId6" Target="../media/image69.svg" Type="http://schemas.openxmlformats.org/officeDocument/2006/relationships/image"/><Relationship Id="rId7" Target="../media/image7.jpeg" Type="http://schemas.openxmlformats.org/officeDocument/2006/relationships/image"/><Relationship Id="rId8" Target="../media/image50.png" Type="http://schemas.openxmlformats.org/officeDocument/2006/relationships/image"/><Relationship Id="rId9" Target="../media/image70.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9.svg" Type="http://schemas.openxmlformats.org/officeDocument/2006/relationships/image"/><Relationship Id="rId11" Target="../media/image20.png" Type="http://schemas.openxmlformats.org/officeDocument/2006/relationships/image"/><Relationship Id="rId12" Target="../media/image21.svg" Type="http://schemas.openxmlformats.org/officeDocument/2006/relationships/image"/><Relationship Id="rId2" Target="../notesSlides/notesSlide10.xml" Type="http://schemas.openxmlformats.org/officeDocument/2006/relationships/notesSlide"/><Relationship Id="rId3" Target="../media/image72.png" Type="http://schemas.openxmlformats.org/officeDocument/2006/relationships/image"/><Relationship Id="rId4" Target="../media/image73.svg" Type="http://schemas.openxmlformats.org/officeDocument/2006/relationships/image"/><Relationship Id="rId5" Target="../media/image74.png" Type="http://schemas.openxmlformats.org/officeDocument/2006/relationships/image"/><Relationship Id="rId6" Target="../media/image75.svg" Type="http://schemas.openxmlformats.org/officeDocument/2006/relationships/image"/><Relationship Id="rId7" Target="../media/image76.png" Type="http://schemas.openxmlformats.org/officeDocument/2006/relationships/image"/><Relationship Id="rId8" Target="../media/image77.svg" Type="http://schemas.openxmlformats.org/officeDocument/2006/relationships/image"/><Relationship Id="rId9" Target="../media/image78.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85.svg" Type="http://schemas.openxmlformats.org/officeDocument/2006/relationships/image"/><Relationship Id="rId11" Target="../media/image86.png" Type="http://schemas.openxmlformats.org/officeDocument/2006/relationships/image"/><Relationship Id="rId12" Target="../media/image87.svg" Type="http://schemas.openxmlformats.org/officeDocument/2006/relationships/image"/><Relationship Id="rId13" Target="../media/image88.png" Type="http://schemas.openxmlformats.org/officeDocument/2006/relationships/image"/><Relationship Id="rId14" Target="../media/image89.jpeg" Type="http://schemas.openxmlformats.org/officeDocument/2006/relationships/image"/><Relationship Id="rId2" Target="../notesSlides/notesSlide11.xml" Type="http://schemas.openxmlformats.org/officeDocument/2006/relationships/notesSlide"/><Relationship Id="rId3" Target="../media/image29.png" Type="http://schemas.openxmlformats.org/officeDocument/2006/relationships/image"/><Relationship Id="rId4" Target="../media/image30.svg" Type="http://schemas.openxmlformats.org/officeDocument/2006/relationships/image"/><Relationship Id="rId5" Target="../media/image80.png" Type="http://schemas.openxmlformats.org/officeDocument/2006/relationships/image"/><Relationship Id="rId6" Target="../media/image81.svg" Type="http://schemas.openxmlformats.org/officeDocument/2006/relationships/image"/><Relationship Id="rId7" Target="../media/image82.png" Type="http://schemas.openxmlformats.org/officeDocument/2006/relationships/image"/><Relationship Id="rId8" Target="../media/image83.svg" Type="http://schemas.openxmlformats.org/officeDocument/2006/relationships/image"/><Relationship Id="rId9" Target="../media/image84.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5.png" Type="http://schemas.openxmlformats.org/officeDocument/2006/relationships/image"/><Relationship Id="rId11" Target="../media/image96.svg" Type="http://schemas.openxmlformats.org/officeDocument/2006/relationships/image"/><Relationship Id="rId2" Target="../notesSlides/notesSlide12.xml" Type="http://schemas.openxmlformats.org/officeDocument/2006/relationships/notesSlide"/><Relationship Id="rId3" Target="../media/image29.png" Type="http://schemas.openxmlformats.org/officeDocument/2006/relationships/image"/><Relationship Id="rId4" Target="../media/image30.svg" Type="http://schemas.openxmlformats.org/officeDocument/2006/relationships/image"/><Relationship Id="rId5" Target="../media/image90.jpeg" Type="http://schemas.openxmlformats.org/officeDocument/2006/relationships/image"/><Relationship Id="rId6" Target="../media/image91.png" Type="http://schemas.openxmlformats.org/officeDocument/2006/relationships/image"/><Relationship Id="rId7" Target="../media/image92.svg" Type="http://schemas.openxmlformats.org/officeDocument/2006/relationships/image"/><Relationship Id="rId8" Target="../media/image93.jpeg" Type="http://schemas.openxmlformats.org/officeDocument/2006/relationships/image"/><Relationship Id="rId9" Target="../media/image94.jpe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3.xml" Type="http://schemas.openxmlformats.org/officeDocument/2006/relationships/notesSlide"/><Relationship Id="rId3" Target="../media/image97.jpeg" Type="http://schemas.openxmlformats.org/officeDocument/2006/relationships/image"/><Relationship Id="rId4" Target="../media/image56.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49.svg" Type="http://schemas.openxmlformats.org/officeDocument/2006/relationships/image"/><Relationship Id="rId11" Target="../media/image100.png" Type="http://schemas.openxmlformats.org/officeDocument/2006/relationships/image"/><Relationship Id="rId12" Target="../media/image101.png" Type="http://schemas.openxmlformats.org/officeDocument/2006/relationships/image"/><Relationship Id="rId2" Target="../notesSlides/notesSlide14.xml" Type="http://schemas.openxmlformats.org/officeDocument/2006/relationships/notesSlide"/><Relationship Id="rId3" Target="../media/image60.png" Type="http://schemas.openxmlformats.org/officeDocument/2006/relationships/image"/><Relationship Id="rId4" Target="../media/image61.svg" Type="http://schemas.openxmlformats.org/officeDocument/2006/relationships/image"/><Relationship Id="rId5" Target="../media/image98.png" Type="http://schemas.openxmlformats.org/officeDocument/2006/relationships/image"/><Relationship Id="rId6" Target="../media/image99.png" Type="http://schemas.openxmlformats.org/officeDocument/2006/relationships/image"/><Relationship Id="rId7" Target="../media/image46.png" Type="http://schemas.openxmlformats.org/officeDocument/2006/relationships/image"/><Relationship Id="rId8" Target="../media/image47.svg" Type="http://schemas.openxmlformats.org/officeDocument/2006/relationships/image"/><Relationship Id="rId9" Target="../media/image48.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5.xml" Type="http://schemas.openxmlformats.org/officeDocument/2006/relationships/notesSlide"/><Relationship Id="rId3" Target="../media/image56.png" Type="http://schemas.openxmlformats.org/officeDocument/2006/relationships/image"/><Relationship Id="rId4" Target="../media/image102.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63.png" Type="http://schemas.openxmlformats.org/officeDocument/2006/relationships/image"/><Relationship Id="rId11" Target="../media/image64.svg" Type="http://schemas.openxmlformats.org/officeDocument/2006/relationships/image"/><Relationship Id="rId12" Target="https://www.dropbox.com/scl/fi/jbldokdcf4gwxb75qzvp9/Good-News-Story-Grace-v1.mp4?rlkey=a4c5hnzv74vdlxuvx3cvdnc6c&amp;e=1&amp;st=kosf1qzh&amp;dl=0" TargetMode="External" Type="http://schemas.openxmlformats.org/officeDocument/2006/relationships/hyperlink"/><Relationship Id="rId13" Target="https://www.dropbox.com/scl/fi/6rzhvrei3tfgirz416dbi/Good-News-Story-Jaydden-v3.mp4?rlkey=li9ounmahflool0uko3kgnaq8&amp;e=1&amp;dl=0" TargetMode="External" Type="http://schemas.openxmlformats.org/officeDocument/2006/relationships/hyperlink"/><Relationship Id="rId2" Target="../notesSlides/notesSlide16.xml" Type="http://schemas.openxmlformats.org/officeDocument/2006/relationships/notesSlide"/><Relationship Id="rId3" Target="../media/image60.png" Type="http://schemas.openxmlformats.org/officeDocument/2006/relationships/image"/><Relationship Id="rId4" Target="../media/image61.svg" Type="http://schemas.openxmlformats.org/officeDocument/2006/relationships/image"/><Relationship Id="rId5" Target="../media/image103.png" Type="http://schemas.openxmlformats.org/officeDocument/2006/relationships/image"/><Relationship Id="rId6" Target="../media/image104.svg" Type="http://schemas.openxmlformats.org/officeDocument/2006/relationships/image"/><Relationship Id="rId7" Target="../media/image105.png" Type="http://schemas.openxmlformats.org/officeDocument/2006/relationships/image"/><Relationship Id="rId8" Target="../media/image106.png" Type="http://schemas.openxmlformats.org/officeDocument/2006/relationships/image"/><Relationship Id="rId9" Target="../media/image107.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10.jpeg" Type="http://schemas.openxmlformats.org/officeDocument/2006/relationships/image"/><Relationship Id="rId11" Target="../media/image111.jpeg" Type="http://schemas.openxmlformats.org/officeDocument/2006/relationships/image"/><Relationship Id="rId12" Target="../media/image63.png" Type="http://schemas.openxmlformats.org/officeDocument/2006/relationships/image"/><Relationship Id="rId13" Target="../media/image64.svg" Type="http://schemas.openxmlformats.org/officeDocument/2006/relationships/image"/><Relationship Id="rId2" Target="../notesSlides/notesSlide17.xml" Type="http://schemas.openxmlformats.org/officeDocument/2006/relationships/notesSlide"/><Relationship Id="rId3" Target="../media/image60.png" Type="http://schemas.openxmlformats.org/officeDocument/2006/relationships/image"/><Relationship Id="rId4" Target="../media/image61.svg" Type="http://schemas.openxmlformats.org/officeDocument/2006/relationships/image"/><Relationship Id="rId5" Target="../media/image108.jpeg" Type="http://schemas.openxmlformats.org/officeDocument/2006/relationships/image"/><Relationship Id="rId6" Target="../media/image99.png" Type="http://schemas.openxmlformats.org/officeDocument/2006/relationships/image"/><Relationship Id="rId7" Target="../media/image103.png" Type="http://schemas.openxmlformats.org/officeDocument/2006/relationships/image"/><Relationship Id="rId8" Target="../media/image104.svg" Type="http://schemas.openxmlformats.org/officeDocument/2006/relationships/image"/><Relationship Id="rId9" Target="../media/image109.jpe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46.png" Type="http://schemas.openxmlformats.org/officeDocument/2006/relationships/image"/><Relationship Id="rId11" Target="../media/image47.svg" Type="http://schemas.openxmlformats.org/officeDocument/2006/relationships/image"/><Relationship Id="rId12" Target="../media/image48.png" Type="http://schemas.openxmlformats.org/officeDocument/2006/relationships/image"/><Relationship Id="rId13" Target="../media/image49.svg" Type="http://schemas.openxmlformats.org/officeDocument/2006/relationships/image"/><Relationship Id="rId14" Target="../media/image50.png" Type="http://schemas.openxmlformats.org/officeDocument/2006/relationships/image"/><Relationship Id="rId15" Target="../media/image51.png" Type="http://schemas.openxmlformats.org/officeDocument/2006/relationships/image"/><Relationship Id="rId16" Target="../media/image52.svg" Type="http://schemas.openxmlformats.org/officeDocument/2006/relationships/image"/><Relationship Id="rId17" Target="../media/image115.png" Type="http://schemas.openxmlformats.org/officeDocument/2006/relationships/image"/><Relationship Id="rId18" Target="../media/image7.jpeg" Type="http://schemas.openxmlformats.org/officeDocument/2006/relationships/image"/><Relationship Id="rId19" Target="../media/image116.png" Type="http://schemas.openxmlformats.org/officeDocument/2006/relationships/image"/><Relationship Id="rId2" Target="../notesSlides/notesSlide18.xml" Type="http://schemas.openxmlformats.org/officeDocument/2006/relationships/notesSlide"/><Relationship Id="rId3" Target="../media/image29.png" Type="http://schemas.openxmlformats.org/officeDocument/2006/relationships/image"/><Relationship Id="rId4" Target="../media/image30.svg" Type="http://schemas.openxmlformats.org/officeDocument/2006/relationships/image"/><Relationship Id="rId5" Target="../media/image112.png" Type="http://schemas.openxmlformats.org/officeDocument/2006/relationships/image"/><Relationship Id="rId6" Target="../media/image113.png" Type="http://schemas.openxmlformats.org/officeDocument/2006/relationships/image"/><Relationship Id="rId7" Target="../media/image114.svg" Type="http://schemas.openxmlformats.org/officeDocument/2006/relationships/image"/><Relationship Id="rId8" Target="../media/image68.png" Type="http://schemas.openxmlformats.org/officeDocument/2006/relationships/image"/><Relationship Id="rId9" Target="../media/image69.sv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49.svg" Type="http://schemas.openxmlformats.org/officeDocument/2006/relationships/image"/><Relationship Id="rId11" Target="../media/image51.png" Type="http://schemas.openxmlformats.org/officeDocument/2006/relationships/image"/><Relationship Id="rId12" Target="../media/image52.svg" Type="http://schemas.openxmlformats.org/officeDocument/2006/relationships/image"/><Relationship Id="rId13" Target="../media/image7.jpeg" Type="http://schemas.openxmlformats.org/officeDocument/2006/relationships/image"/><Relationship Id="rId14" Target="../media/image117.jpeg" Type="http://schemas.openxmlformats.org/officeDocument/2006/relationships/image"/><Relationship Id="rId15" Target="../media/image118.jpeg" Type="http://schemas.openxmlformats.org/officeDocument/2006/relationships/image"/><Relationship Id="rId16" Target="../media/image50.png" Type="http://schemas.openxmlformats.org/officeDocument/2006/relationships/image"/><Relationship Id="rId17" Target="../media/image119.jpeg" Type="http://schemas.openxmlformats.org/officeDocument/2006/relationships/image"/><Relationship Id="rId18" Target="../media/image120.png" Type="http://schemas.openxmlformats.org/officeDocument/2006/relationships/image"/><Relationship Id="rId2" Target="../notesSlides/notesSlide19.xml" Type="http://schemas.openxmlformats.org/officeDocument/2006/relationships/notesSlide"/><Relationship Id="rId3" Target="../media/image29.png" Type="http://schemas.openxmlformats.org/officeDocument/2006/relationships/image"/><Relationship Id="rId4" Target="../media/image30.svg" Type="http://schemas.openxmlformats.org/officeDocument/2006/relationships/image"/><Relationship Id="rId5" Target="../media/image68.png" Type="http://schemas.openxmlformats.org/officeDocument/2006/relationships/image"/><Relationship Id="rId6" Target="../media/image69.svg" Type="http://schemas.openxmlformats.org/officeDocument/2006/relationships/image"/><Relationship Id="rId7" Target="../media/image46.png" Type="http://schemas.openxmlformats.org/officeDocument/2006/relationships/image"/><Relationship Id="rId8" Target="../media/image47.svg" Type="http://schemas.openxmlformats.org/officeDocument/2006/relationships/image"/><Relationship Id="rId9" Target="../media/image48.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26.svg" Type="http://schemas.openxmlformats.org/officeDocument/2006/relationships/image"/><Relationship Id="rId2" Target="../notesSlides/notesSlide20.xml" Type="http://schemas.openxmlformats.org/officeDocument/2006/relationships/notesSlide"/><Relationship Id="rId3" Target="../media/image121.jpeg" Type="http://schemas.openxmlformats.org/officeDocument/2006/relationships/image"/><Relationship Id="rId4" Target="../media/image122.jpeg" Type="http://schemas.openxmlformats.org/officeDocument/2006/relationships/image"/><Relationship Id="rId5" Target="../media/image123.png" Type="http://schemas.openxmlformats.org/officeDocument/2006/relationships/image"/><Relationship Id="rId6" Target="../media/image124.svg" Type="http://schemas.openxmlformats.org/officeDocument/2006/relationships/image"/><Relationship Id="rId7" Target="../media/image20.png" Type="http://schemas.openxmlformats.org/officeDocument/2006/relationships/image"/><Relationship Id="rId8" Target="../media/image21.svg" Type="http://schemas.openxmlformats.org/officeDocument/2006/relationships/image"/><Relationship Id="rId9" Target="../media/image125.pn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34.svg" Type="http://schemas.openxmlformats.org/officeDocument/2006/relationships/image"/><Relationship Id="rId11" Target="../media/image135.png" Type="http://schemas.openxmlformats.org/officeDocument/2006/relationships/image"/><Relationship Id="rId2" Target="../notesSlides/notesSlide21.xml" Type="http://schemas.openxmlformats.org/officeDocument/2006/relationships/notesSlide"/><Relationship Id="rId3" Target="../media/image127.png" Type="http://schemas.openxmlformats.org/officeDocument/2006/relationships/image"/><Relationship Id="rId4" Target="../media/image128.svg" Type="http://schemas.openxmlformats.org/officeDocument/2006/relationships/image"/><Relationship Id="rId5" Target="../media/image129.png" Type="http://schemas.openxmlformats.org/officeDocument/2006/relationships/image"/><Relationship Id="rId6" Target="../media/image130.svg" Type="http://schemas.openxmlformats.org/officeDocument/2006/relationships/image"/><Relationship Id="rId7" Target="../media/image131.png" Type="http://schemas.openxmlformats.org/officeDocument/2006/relationships/image"/><Relationship Id="rId8" Target="../media/image132.svg" Type="http://schemas.openxmlformats.org/officeDocument/2006/relationships/image"/><Relationship Id="rId9" Target="../media/image133.pn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22.xml" Type="http://schemas.openxmlformats.org/officeDocument/2006/relationships/notesSlide"/><Relationship Id="rId3" Target="../media/image136.png" Type="http://schemas.openxmlformats.org/officeDocument/2006/relationships/image"/><Relationship Id="rId4" Target="../media/image123.png" Type="http://schemas.openxmlformats.org/officeDocument/2006/relationships/image"/><Relationship Id="rId5" Target="../media/image124.svg" Type="http://schemas.openxmlformats.org/officeDocument/2006/relationships/image"/><Relationship Id="rId6" Target="../media/image20.png" Type="http://schemas.openxmlformats.org/officeDocument/2006/relationships/image"/><Relationship Id="rId7" Target="../media/image21.svg" Type="http://schemas.openxmlformats.org/officeDocument/2006/relationships/image"/><Relationship Id="rId8" Target="../media/image125.png" Type="http://schemas.openxmlformats.org/officeDocument/2006/relationships/image"/><Relationship Id="rId9" Target="../media/image126.sv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44.png" Type="http://schemas.openxmlformats.org/officeDocument/2006/relationships/image"/><Relationship Id="rId11" Target="../media/image145.svg" Type="http://schemas.openxmlformats.org/officeDocument/2006/relationships/image"/><Relationship Id="rId12" Target="../media/image146.png" Type="http://schemas.openxmlformats.org/officeDocument/2006/relationships/image"/><Relationship Id="rId13" Target="../media/image147.svg" Type="http://schemas.openxmlformats.org/officeDocument/2006/relationships/image"/><Relationship Id="rId14" Target="../media/image95.png" Type="http://schemas.openxmlformats.org/officeDocument/2006/relationships/image"/><Relationship Id="rId15" Target="../media/image96.svg" Type="http://schemas.openxmlformats.org/officeDocument/2006/relationships/image"/><Relationship Id="rId16" Target="../media/image5.png" Type="http://schemas.openxmlformats.org/officeDocument/2006/relationships/image"/><Relationship Id="rId17" Target="../media/image6.svg" Type="http://schemas.openxmlformats.org/officeDocument/2006/relationships/image"/><Relationship Id="rId2" Target="../notesSlides/notesSlide23.xml" Type="http://schemas.openxmlformats.org/officeDocument/2006/relationships/notesSlide"/><Relationship Id="rId3" Target="../media/image137.png" Type="http://schemas.openxmlformats.org/officeDocument/2006/relationships/image"/><Relationship Id="rId4" Target="../media/image138.png" Type="http://schemas.openxmlformats.org/officeDocument/2006/relationships/image"/><Relationship Id="rId5" Target="../media/image139.svg" Type="http://schemas.openxmlformats.org/officeDocument/2006/relationships/image"/><Relationship Id="rId6" Target="../media/image140.png" Type="http://schemas.openxmlformats.org/officeDocument/2006/relationships/image"/><Relationship Id="rId7" Target="../media/image141.svg" Type="http://schemas.openxmlformats.org/officeDocument/2006/relationships/image"/><Relationship Id="rId8" Target="../media/image142.png" Type="http://schemas.openxmlformats.org/officeDocument/2006/relationships/image"/><Relationship Id="rId9" Target="../media/image143.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145DA0"/>
        </a:solidFill>
      </p:bgPr>
    </p:bg>
    <p:spTree>
      <p:nvGrpSpPr>
        <p:cNvPr id="1" name=""/>
        <p:cNvGrpSpPr/>
        <p:nvPr/>
      </p:nvGrpSpPr>
      <p:grpSpPr>
        <a:xfrm>
          <a:off x="0" y="0"/>
          <a:ext cx="0" cy="0"/>
          <a:chOff x="0" y="0"/>
          <a:chExt cx="0" cy="0"/>
        </a:xfrm>
      </p:grpSpPr>
      <p:grpSp>
        <p:nvGrpSpPr>
          <p:cNvPr name="Group 2" id="2"/>
          <p:cNvGrpSpPr/>
          <p:nvPr/>
        </p:nvGrpSpPr>
        <p:grpSpPr>
          <a:xfrm rot="-972653">
            <a:off x="64136" y="-99238"/>
            <a:ext cx="9978262" cy="10290876"/>
            <a:chOff x="0" y="0"/>
            <a:chExt cx="2628020" cy="2710354"/>
          </a:xfrm>
        </p:grpSpPr>
        <p:sp>
          <p:nvSpPr>
            <p:cNvPr name="Freeform 3" id="3"/>
            <p:cNvSpPr/>
            <p:nvPr/>
          </p:nvSpPr>
          <p:spPr>
            <a:xfrm flipH="false" flipV="false" rot="0">
              <a:off x="0" y="0"/>
              <a:ext cx="2628020" cy="2710354"/>
            </a:xfrm>
            <a:custGeom>
              <a:avLst/>
              <a:gdLst/>
              <a:ahLst/>
              <a:cxnLst/>
              <a:rect r="r" b="b" t="t" l="l"/>
              <a:pathLst>
                <a:path h="2710354" w="2628020">
                  <a:moveTo>
                    <a:pt x="0" y="0"/>
                  </a:moveTo>
                  <a:lnTo>
                    <a:pt x="2628020" y="0"/>
                  </a:lnTo>
                  <a:lnTo>
                    <a:pt x="2628020" y="2710354"/>
                  </a:lnTo>
                  <a:lnTo>
                    <a:pt x="0" y="2710354"/>
                  </a:lnTo>
                  <a:close/>
                </a:path>
              </a:pathLst>
            </a:custGeom>
            <a:solidFill>
              <a:srgbClr val="FFFFFF"/>
            </a:solidFill>
          </p:spPr>
        </p:sp>
        <p:sp>
          <p:nvSpPr>
            <p:cNvPr name="TextBox 4" id="4"/>
            <p:cNvSpPr txBox="true"/>
            <p:nvPr/>
          </p:nvSpPr>
          <p:spPr>
            <a:xfrm>
              <a:off x="0" y="-57150"/>
              <a:ext cx="2628020" cy="2767504"/>
            </a:xfrm>
            <a:prstGeom prst="rect">
              <a:avLst/>
            </a:prstGeom>
          </p:spPr>
          <p:txBody>
            <a:bodyPr anchor="ctr" rtlCol="false" tIns="50800" lIns="50800" bIns="50800" rIns="50800"/>
            <a:lstStyle/>
            <a:p>
              <a:pPr algn="ctr">
                <a:lnSpc>
                  <a:spcPts val="3674"/>
                </a:lnSpc>
              </a:pPr>
            </a:p>
          </p:txBody>
        </p:sp>
      </p:grpSp>
      <p:sp>
        <p:nvSpPr>
          <p:cNvPr name="Freeform 5" id="5"/>
          <p:cNvSpPr/>
          <p:nvPr/>
        </p:nvSpPr>
        <p:spPr>
          <a:xfrm flipH="false" flipV="false" rot="-2700000">
            <a:off x="7220661" y="8548785"/>
            <a:ext cx="3846678" cy="895227"/>
          </a:xfrm>
          <a:custGeom>
            <a:avLst/>
            <a:gdLst/>
            <a:ahLst/>
            <a:cxnLst/>
            <a:rect r="r" b="b" t="t" l="l"/>
            <a:pathLst>
              <a:path h="895227" w="3846678">
                <a:moveTo>
                  <a:pt x="0" y="0"/>
                </a:moveTo>
                <a:lnTo>
                  <a:pt x="3846678" y="0"/>
                </a:lnTo>
                <a:lnTo>
                  <a:pt x="3846678" y="895227"/>
                </a:lnTo>
                <a:lnTo>
                  <a:pt x="0" y="895227"/>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6" id="6"/>
          <p:cNvSpPr/>
          <p:nvPr/>
        </p:nvSpPr>
        <p:spPr>
          <a:xfrm flipH="false" flipV="false" rot="-2241234">
            <a:off x="-66601" y="498578"/>
            <a:ext cx="3846678" cy="895227"/>
          </a:xfrm>
          <a:custGeom>
            <a:avLst/>
            <a:gdLst/>
            <a:ahLst/>
            <a:cxnLst/>
            <a:rect r="r" b="b" t="t" l="l"/>
            <a:pathLst>
              <a:path h="895227" w="3846678">
                <a:moveTo>
                  <a:pt x="0" y="0"/>
                </a:moveTo>
                <a:lnTo>
                  <a:pt x="3846678" y="0"/>
                </a:lnTo>
                <a:lnTo>
                  <a:pt x="3846678" y="895227"/>
                </a:lnTo>
                <a:lnTo>
                  <a:pt x="0" y="895227"/>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7" id="7"/>
          <p:cNvGrpSpPr/>
          <p:nvPr/>
        </p:nvGrpSpPr>
        <p:grpSpPr>
          <a:xfrm rot="0">
            <a:off x="10151730" y="2578830"/>
            <a:ext cx="9527253" cy="9527253"/>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9DB40"/>
            </a:solidFill>
          </p:spPr>
        </p:sp>
        <p:sp>
          <p:nvSpPr>
            <p:cNvPr name="TextBox 9" id="9"/>
            <p:cNvSpPr txBox="true"/>
            <p:nvPr/>
          </p:nvSpPr>
          <p:spPr>
            <a:xfrm>
              <a:off x="76200" y="19050"/>
              <a:ext cx="660400" cy="717550"/>
            </a:xfrm>
            <a:prstGeom prst="rect">
              <a:avLst/>
            </a:prstGeom>
          </p:spPr>
          <p:txBody>
            <a:bodyPr anchor="ctr" rtlCol="false" tIns="50800" lIns="50800" bIns="50800" rIns="50800"/>
            <a:lstStyle/>
            <a:p>
              <a:pPr algn="ctr">
                <a:lnSpc>
                  <a:spcPts val="3674"/>
                </a:lnSpc>
              </a:pPr>
            </a:p>
          </p:txBody>
        </p:sp>
      </p:grpSp>
      <p:grpSp>
        <p:nvGrpSpPr>
          <p:cNvPr name="Group 10" id="10"/>
          <p:cNvGrpSpPr/>
          <p:nvPr/>
        </p:nvGrpSpPr>
        <p:grpSpPr>
          <a:xfrm rot="0">
            <a:off x="10505516" y="2890873"/>
            <a:ext cx="8819681" cy="8489020"/>
            <a:chOff x="30480" y="591820"/>
            <a:chExt cx="12736830" cy="12259310"/>
          </a:xfrm>
        </p:grpSpPr>
        <p:sp>
          <p:nvSpPr>
            <p:cNvPr name="Freeform 11" id="11"/>
            <p:cNvSpPr/>
            <p:nvPr/>
          </p:nvSpPr>
          <p:spPr>
            <a:xfrm flipH="false" flipV="false" rot="0">
              <a:off x="64261" y="240734"/>
              <a:ext cx="12517576" cy="11526913"/>
            </a:xfrm>
            <a:custGeom>
              <a:avLst/>
              <a:gdLst/>
              <a:ahLst/>
              <a:cxnLst/>
              <a:rect r="r" b="b" t="t" l="l"/>
              <a:pathLst>
                <a:path h="11526913" w="12517576">
                  <a:moveTo>
                    <a:pt x="11861039" y="4030276"/>
                  </a:moveTo>
                  <a:cubicBezTo>
                    <a:pt x="10754869" y="1880166"/>
                    <a:pt x="8526019" y="304096"/>
                    <a:pt x="6151119" y="56446"/>
                  </a:cubicBezTo>
                  <a:cubicBezTo>
                    <a:pt x="4213099" y="-240734"/>
                    <a:pt x="2938019" y="672396"/>
                    <a:pt x="1896619" y="1929696"/>
                  </a:cubicBezTo>
                  <a:cubicBezTo>
                    <a:pt x="855219" y="3186996"/>
                    <a:pt x="301499" y="4789736"/>
                    <a:pt x="77979" y="6406446"/>
                  </a:cubicBezTo>
                  <a:cubicBezTo>
                    <a:pt x="-40131" y="7259886"/>
                    <a:pt x="-64261" y="8165396"/>
                    <a:pt x="297689" y="8947716"/>
                  </a:cubicBezTo>
                  <a:cubicBezTo>
                    <a:pt x="756159" y="9939586"/>
                    <a:pt x="1758189" y="10570776"/>
                    <a:pt x="2777999" y="10963206"/>
                  </a:cubicBezTo>
                  <a:cubicBezTo>
                    <a:pt x="5521199" y="12018576"/>
                    <a:pt x="8889240" y="11609636"/>
                    <a:pt x="11024109" y="9587796"/>
                  </a:cubicBezTo>
                  <a:cubicBezTo>
                    <a:pt x="11692129" y="8955336"/>
                    <a:pt x="12239499" y="8162856"/>
                    <a:pt x="12435079" y="7263696"/>
                  </a:cubicBezTo>
                  <a:cubicBezTo>
                    <a:pt x="12672569" y="6172766"/>
                    <a:pt x="12371579" y="5023416"/>
                    <a:pt x="11861039" y="4030276"/>
                  </a:cubicBezTo>
                  <a:close/>
                </a:path>
              </a:pathLst>
            </a:custGeom>
            <a:blipFill>
              <a:blip r:embed="rId5"/>
              <a:stretch>
                <a:fillRect l="-19064" t="0" r="-19064" b="0"/>
              </a:stretch>
            </a:blipFill>
          </p:spPr>
        </p:sp>
      </p:grpSp>
      <p:grpSp>
        <p:nvGrpSpPr>
          <p:cNvPr name="Group 12" id="12"/>
          <p:cNvGrpSpPr/>
          <p:nvPr/>
        </p:nvGrpSpPr>
        <p:grpSpPr>
          <a:xfrm rot="0">
            <a:off x="10073150" y="544555"/>
            <a:ext cx="4504882" cy="4504882"/>
            <a:chOff x="0" y="0"/>
            <a:chExt cx="812800" cy="812800"/>
          </a:xfrm>
        </p:grpSpPr>
        <p:sp>
          <p:nvSpPr>
            <p:cNvPr name="Freeform 13" id="1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9DB40"/>
            </a:solidFill>
          </p:spPr>
        </p:sp>
        <p:sp>
          <p:nvSpPr>
            <p:cNvPr name="TextBox 14" id="14"/>
            <p:cNvSpPr txBox="true"/>
            <p:nvPr/>
          </p:nvSpPr>
          <p:spPr>
            <a:xfrm>
              <a:off x="76200" y="19050"/>
              <a:ext cx="660400" cy="717550"/>
            </a:xfrm>
            <a:prstGeom prst="rect">
              <a:avLst/>
            </a:prstGeom>
          </p:spPr>
          <p:txBody>
            <a:bodyPr anchor="ctr" rtlCol="false" tIns="50800" lIns="50800" bIns="50800" rIns="50800"/>
            <a:lstStyle/>
            <a:p>
              <a:pPr algn="ctr">
                <a:lnSpc>
                  <a:spcPts val="3674"/>
                </a:lnSpc>
              </a:pPr>
            </a:p>
          </p:txBody>
        </p:sp>
      </p:grpSp>
      <p:grpSp>
        <p:nvGrpSpPr>
          <p:cNvPr name="Group 15" id="15"/>
          <p:cNvGrpSpPr/>
          <p:nvPr/>
        </p:nvGrpSpPr>
        <p:grpSpPr>
          <a:xfrm rot="0">
            <a:off x="10178254" y="679584"/>
            <a:ext cx="4399778" cy="4234825"/>
            <a:chOff x="30480" y="591820"/>
            <a:chExt cx="12736830" cy="12259310"/>
          </a:xfrm>
        </p:grpSpPr>
        <p:sp>
          <p:nvSpPr>
            <p:cNvPr name="Freeform 16" id="16"/>
            <p:cNvSpPr/>
            <p:nvPr/>
          </p:nvSpPr>
          <p:spPr>
            <a:xfrm flipH="false" flipV="false" rot="0">
              <a:off x="64261" y="240734"/>
              <a:ext cx="12517576" cy="11526913"/>
            </a:xfrm>
            <a:custGeom>
              <a:avLst/>
              <a:gdLst/>
              <a:ahLst/>
              <a:cxnLst/>
              <a:rect r="r" b="b" t="t" l="l"/>
              <a:pathLst>
                <a:path h="11526913" w="12517576">
                  <a:moveTo>
                    <a:pt x="11861039" y="4030276"/>
                  </a:moveTo>
                  <a:cubicBezTo>
                    <a:pt x="10754869" y="1880166"/>
                    <a:pt x="8526019" y="304096"/>
                    <a:pt x="6151119" y="56446"/>
                  </a:cubicBezTo>
                  <a:cubicBezTo>
                    <a:pt x="4213099" y="-240734"/>
                    <a:pt x="2938019" y="672396"/>
                    <a:pt x="1896619" y="1929696"/>
                  </a:cubicBezTo>
                  <a:cubicBezTo>
                    <a:pt x="855219" y="3186996"/>
                    <a:pt x="301499" y="4789736"/>
                    <a:pt x="77979" y="6406446"/>
                  </a:cubicBezTo>
                  <a:cubicBezTo>
                    <a:pt x="-40131" y="7259886"/>
                    <a:pt x="-64261" y="8165396"/>
                    <a:pt x="297689" y="8947716"/>
                  </a:cubicBezTo>
                  <a:cubicBezTo>
                    <a:pt x="756159" y="9939586"/>
                    <a:pt x="1758189" y="10570776"/>
                    <a:pt x="2777999" y="10963206"/>
                  </a:cubicBezTo>
                  <a:cubicBezTo>
                    <a:pt x="5521199" y="12018576"/>
                    <a:pt x="8889240" y="11609636"/>
                    <a:pt x="11024109" y="9587796"/>
                  </a:cubicBezTo>
                  <a:cubicBezTo>
                    <a:pt x="11692129" y="8955336"/>
                    <a:pt x="12239499" y="8162856"/>
                    <a:pt x="12435079" y="7263696"/>
                  </a:cubicBezTo>
                  <a:cubicBezTo>
                    <a:pt x="12672569" y="6172766"/>
                    <a:pt x="12371579" y="5023416"/>
                    <a:pt x="11861039" y="4030276"/>
                  </a:cubicBezTo>
                  <a:close/>
                </a:path>
              </a:pathLst>
            </a:custGeom>
            <a:blipFill>
              <a:blip r:embed="rId6"/>
              <a:stretch>
                <a:fillRect l="0" t="-31594" r="0" b="-31594"/>
              </a:stretch>
            </a:blipFill>
          </p:spPr>
        </p:sp>
      </p:grpSp>
      <p:sp>
        <p:nvSpPr>
          <p:cNvPr name="Freeform 17" id="17"/>
          <p:cNvSpPr/>
          <p:nvPr/>
        </p:nvSpPr>
        <p:spPr>
          <a:xfrm flipH="true" flipV="false" rot="116275">
            <a:off x="15363913" y="1462000"/>
            <a:ext cx="3856573" cy="3519999"/>
          </a:xfrm>
          <a:custGeom>
            <a:avLst/>
            <a:gdLst/>
            <a:ahLst/>
            <a:cxnLst/>
            <a:rect r="r" b="b" t="t" l="l"/>
            <a:pathLst>
              <a:path h="3519999" w="3856573">
                <a:moveTo>
                  <a:pt x="3856573" y="0"/>
                </a:moveTo>
                <a:lnTo>
                  <a:pt x="0" y="0"/>
                </a:lnTo>
                <a:lnTo>
                  <a:pt x="0" y="3519999"/>
                </a:lnTo>
                <a:lnTo>
                  <a:pt x="3856573" y="3519999"/>
                </a:lnTo>
                <a:lnTo>
                  <a:pt x="3856573"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8" id="18"/>
          <p:cNvSpPr/>
          <p:nvPr/>
        </p:nvSpPr>
        <p:spPr>
          <a:xfrm flipH="false" flipV="false" rot="0">
            <a:off x="5808214" y="332530"/>
            <a:ext cx="4067288" cy="3475683"/>
          </a:xfrm>
          <a:custGeom>
            <a:avLst/>
            <a:gdLst/>
            <a:ahLst/>
            <a:cxnLst/>
            <a:rect r="r" b="b" t="t" l="l"/>
            <a:pathLst>
              <a:path h="3475683" w="4067288">
                <a:moveTo>
                  <a:pt x="0" y="0"/>
                </a:moveTo>
                <a:lnTo>
                  <a:pt x="4067288" y="0"/>
                </a:lnTo>
                <a:lnTo>
                  <a:pt x="4067288" y="3475682"/>
                </a:lnTo>
                <a:lnTo>
                  <a:pt x="0" y="3475682"/>
                </a:lnTo>
                <a:lnTo>
                  <a:pt x="0" y="0"/>
                </a:lnTo>
                <a:close/>
              </a:path>
            </a:pathLst>
          </a:custGeom>
          <a:blipFill>
            <a:blip r:embed="rId9"/>
            <a:stretch>
              <a:fillRect l="-17733" t="-6060" r="-18109" b="-52905"/>
            </a:stretch>
          </a:blipFill>
        </p:spPr>
      </p:sp>
      <p:sp>
        <p:nvSpPr>
          <p:cNvPr name="Freeform 19" id="19"/>
          <p:cNvSpPr/>
          <p:nvPr/>
        </p:nvSpPr>
        <p:spPr>
          <a:xfrm flipH="false" flipV="false" rot="0">
            <a:off x="602228" y="7646318"/>
            <a:ext cx="1548996" cy="2096780"/>
          </a:xfrm>
          <a:custGeom>
            <a:avLst/>
            <a:gdLst/>
            <a:ahLst/>
            <a:cxnLst/>
            <a:rect r="r" b="b" t="t" l="l"/>
            <a:pathLst>
              <a:path h="2096780" w="1548996">
                <a:moveTo>
                  <a:pt x="0" y="0"/>
                </a:moveTo>
                <a:lnTo>
                  <a:pt x="1548995" y="0"/>
                </a:lnTo>
                <a:lnTo>
                  <a:pt x="1548995" y="2096780"/>
                </a:lnTo>
                <a:lnTo>
                  <a:pt x="0" y="2096780"/>
                </a:lnTo>
                <a:lnTo>
                  <a:pt x="0" y="0"/>
                </a:lnTo>
                <a:close/>
              </a:path>
            </a:pathLst>
          </a:custGeom>
          <a:blipFill>
            <a:blip r:embed="rId10"/>
            <a:stretch>
              <a:fillRect l="0" t="0" r="0" b="0"/>
            </a:stretch>
          </a:blipFill>
        </p:spPr>
      </p:sp>
      <p:sp>
        <p:nvSpPr>
          <p:cNvPr name="TextBox 20" id="20"/>
          <p:cNvSpPr txBox="true"/>
          <p:nvPr/>
        </p:nvSpPr>
        <p:spPr>
          <a:xfrm rot="0">
            <a:off x="1028700" y="3307724"/>
            <a:ext cx="8316983" cy="2802710"/>
          </a:xfrm>
          <a:prstGeom prst="rect">
            <a:avLst/>
          </a:prstGeom>
        </p:spPr>
        <p:txBody>
          <a:bodyPr anchor="t" rtlCol="false" tIns="0" lIns="0" bIns="0" rIns="0">
            <a:spAutoFit/>
          </a:bodyPr>
          <a:lstStyle/>
          <a:p>
            <a:pPr algn="l">
              <a:lnSpc>
                <a:spcPts val="10929"/>
              </a:lnSpc>
            </a:pPr>
            <a:r>
              <a:rPr lang="en-US" b="true" sz="9935">
                <a:solidFill>
                  <a:srgbClr val="145DA0"/>
                </a:solidFill>
                <a:latin typeface="Raleway Bold"/>
                <a:ea typeface="Raleway Bold"/>
                <a:cs typeface="Raleway Bold"/>
                <a:sym typeface="Raleway Bold"/>
              </a:rPr>
              <a:t>COPPICE ACADEMY</a:t>
            </a:r>
          </a:p>
        </p:txBody>
      </p:sp>
      <p:sp>
        <p:nvSpPr>
          <p:cNvPr name="TextBox 21" id="21"/>
          <p:cNvSpPr txBox="true"/>
          <p:nvPr/>
        </p:nvSpPr>
        <p:spPr>
          <a:xfrm rot="0">
            <a:off x="1353724" y="2100039"/>
            <a:ext cx="5379431" cy="696957"/>
          </a:xfrm>
          <a:prstGeom prst="rect">
            <a:avLst/>
          </a:prstGeom>
        </p:spPr>
        <p:txBody>
          <a:bodyPr anchor="t" rtlCol="false" tIns="0" lIns="0" bIns="0" rIns="0">
            <a:spAutoFit/>
          </a:bodyPr>
          <a:lstStyle/>
          <a:p>
            <a:pPr algn="l">
              <a:lnSpc>
                <a:spcPts val="5087"/>
              </a:lnSpc>
            </a:pPr>
            <a:r>
              <a:rPr lang="en-US" sz="4624">
                <a:solidFill>
                  <a:srgbClr val="145DA0"/>
                </a:solidFill>
                <a:latin typeface="Yellowtail"/>
                <a:ea typeface="Yellowtail"/>
                <a:cs typeface="Yellowtail"/>
                <a:sym typeface="Yellowtail"/>
              </a:rPr>
              <a:t>Inspiring Excellence</a:t>
            </a:r>
          </a:p>
        </p:txBody>
      </p:sp>
      <p:sp>
        <p:nvSpPr>
          <p:cNvPr name="TextBox 22" id="22"/>
          <p:cNvSpPr txBox="true"/>
          <p:nvPr/>
        </p:nvSpPr>
        <p:spPr>
          <a:xfrm rot="0">
            <a:off x="1617950" y="6365971"/>
            <a:ext cx="4850979" cy="1052897"/>
          </a:xfrm>
          <a:prstGeom prst="rect">
            <a:avLst/>
          </a:prstGeom>
        </p:spPr>
        <p:txBody>
          <a:bodyPr anchor="t" rtlCol="false" tIns="0" lIns="0" bIns="0" rIns="0">
            <a:spAutoFit/>
          </a:bodyPr>
          <a:lstStyle/>
          <a:p>
            <a:pPr algn="ctr">
              <a:lnSpc>
                <a:spcPts val="8113"/>
              </a:lnSpc>
              <a:spcBef>
                <a:spcPct val="0"/>
              </a:spcBef>
            </a:pPr>
            <a:r>
              <a:rPr lang="en-US" b="true" sz="5795">
                <a:solidFill>
                  <a:srgbClr val="145DA0"/>
                </a:solidFill>
                <a:latin typeface="Poppins Bold"/>
                <a:ea typeface="Poppins Bold"/>
                <a:cs typeface="Poppins Bold"/>
                <a:sym typeface="Poppins Bold"/>
              </a:rPr>
              <a:t>Welcome</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145DA0"/>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798732" y="3255190"/>
            <a:ext cx="4231692" cy="4231692"/>
            <a:chOff x="0" y="0"/>
            <a:chExt cx="13884457" cy="13884457"/>
          </a:xfrm>
        </p:grpSpPr>
        <p:sp>
          <p:nvSpPr>
            <p:cNvPr name="Freeform 3" id="3"/>
            <p:cNvSpPr/>
            <p:nvPr/>
          </p:nvSpPr>
          <p:spPr>
            <a:xfrm flipH="false" flipV="false" rot="0">
              <a:off x="0" y="0"/>
              <a:ext cx="13884458" cy="13884456"/>
            </a:xfrm>
            <a:custGeom>
              <a:avLst/>
              <a:gdLst/>
              <a:ahLst/>
              <a:cxnLst/>
              <a:rect r="r" b="b" t="t" l="l"/>
              <a:pathLst>
                <a:path h="13884456" w="13884458">
                  <a:moveTo>
                    <a:pt x="4458353" y="12865749"/>
                  </a:moveTo>
                  <a:cubicBezTo>
                    <a:pt x="5096990" y="13495589"/>
                    <a:pt x="5974246" y="13884456"/>
                    <a:pt x="6942229" y="13884456"/>
                  </a:cubicBezTo>
                  <a:cubicBezTo>
                    <a:pt x="7910212" y="13884456"/>
                    <a:pt x="8787468" y="13495589"/>
                    <a:pt x="9426104" y="12865749"/>
                  </a:cubicBezTo>
                  <a:cubicBezTo>
                    <a:pt x="10047608" y="12252805"/>
                    <a:pt x="10443497" y="11411277"/>
                    <a:pt x="10477508" y="10477508"/>
                  </a:cubicBezTo>
                  <a:cubicBezTo>
                    <a:pt x="11411276" y="10443497"/>
                    <a:pt x="12252806" y="10047609"/>
                    <a:pt x="12865750" y="9426103"/>
                  </a:cubicBezTo>
                  <a:cubicBezTo>
                    <a:pt x="13495590" y="8787466"/>
                    <a:pt x="13884458" y="7910209"/>
                    <a:pt x="13884458" y="6942229"/>
                  </a:cubicBezTo>
                  <a:cubicBezTo>
                    <a:pt x="13884458" y="5974249"/>
                    <a:pt x="13495590" y="5096991"/>
                    <a:pt x="12865750" y="4458354"/>
                  </a:cubicBezTo>
                  <a:cubicBezTo>
                    <a:pt x="12252806" y="3836848"/>
                    <a:pt x="11411279" y="3440960"/>
                    <a:pt x="10477509" y="3406949"/>
                  </a:cubicBezTo>
                  <a:cubicBezTo>
                    <a:pt x="10443499" y="2473180"/>
                    <a:pt x="10047611" y="1631653"/>
                    <a:pt x="9426105" y="1018709"/>
                  </a:cubicBezTo>
                  <a:cubicBezTo>
                    <a:pt x="8787467" y="388868"/>
                    <a:pt x="7910210" y="0"/>
                    <a:pt x="6942227" y="0"/>
                  </a:cubicBezTo>
                  <a:cubicBezTo>
                    <a:pt x="5974245" y="0"/>
                    <a:pt x="5096990" y="388868"/>
                    <a:pt x="4458353" y="1018708"/>
                  </a:cubicBezTo>
                  <a:cubicBezTo>
                    <a:pt x="3836848" y="1631652"/>
                    <a:pt x="3440959" y="2473179"/>
                    <a:pt x="3406947" y="3406948"/>
                  </a:cubicBezTo>
                  <a:cubicBezTo>
                    <a:pt x="2473179" y="3440959"/>
                    <a:pt x="1631651" y="3836848"/>
                    <a:pt x="1018706" y="4458353"/>
                  </a:cubicBezTo>
                  <a:cubicBezTo>
                    <a:pt x="388868" y="5096991"/>
                    <a:pt x="0" y="5974246"/>
                    <a:pt x="0" y="6942227"/>
                  </a:cubicBezTo>
                  <a:cubicBezTo>
                    <a:pt x="0" y="7910209"/>
                    <a:pt x="388868" y="8787465"/>
                    <a:pt x="1018708" y="9426101"/>
                  </a:cubicBezTo>
                  <a:cubicBezTo>
                    <a:pt x="1631652" y="10047607"/>
                    <a:pt x="2473179" y="10443495"/>
                    <a:pt x="3406948" y="10477505"/>
                  </a:cubicBezTo>
                  <a:cubicBezTo>
                    <a:pt x="3440960" y="11411278"/>
                    <a:pt x="3836848" y="12252805"/>
                    <a:pt x="4458353" y="12865749"/>
                  </a:cubicBezTo>
                  <a:close/>
                </a:path>
              </a:pathLst>
            </a:custGeom>
            <a:solidFill>
              <a:srgbClr val="FDA9FF"/>
            </a:solidFill>
          </p:spPr>
        </p:sp>
        <p:sp>
          <p:nvSpPr>
            <p:cNvPr name="Freeform 4" id="4"/>
            <p:cNvSpPr/>
            <p:nvPr/>
          </p:nvSpPr>
          <p:spPr>
            <a:xfrm flipH="false" flipV="false" rot="0">
              <a:off x="84228" y="84228"/>
              <a:ext cx="13716000" cy="13716000"/>
            </a:xfrm>
            <a:custGeom>
              <a:avLst/>
              <a:gdLst/>
              <a:ahLst/>
              <a:cxnLst/>
              <a:rect r="r" b="b" t="t" l="l"/>
              <a:pathLst>
                <a:path h="13716000" w="13716000">
                  <a:moveTo>
                    <a:pt x="10311096" y="3404904"/>
                  </a:moveTo>
                  <a:cubicBezTo>
                    <a:pt x="10284951" y="1520003"/>
                    <a:pt x="8749116" y="0"/>
                    <a:pt x="6857999" y="0"/>
                  </a:cubicBezTo>
                  <a:cubicBezTo>
                    <a:pt x="4966883" y="0"/>
                    <a:pt x="3431049" y="1520003"/>
                    <a:pt x="3404904" y="3404904"/>
                  </a:cubicBezTo>
                  <a:cubicBezTo>
                    <a:pt x="1520003" y="3431051"/>
                    <a:pt x="0" y="4966886"/>
                    <a:pt x="0" y="6857999"/>
                  </a:cubicBezTo>
                  <a:cubicBezTo>
                    <a:pt x="0" y="8749113"/>
                    <a:pt x="1520003" y="10284950"/>
                    <a:pt x="3404904" y="10311096"/>
                  </a:cubicBezTo>
                  <a:cubicBezTo>
                    <a:pt x="3431049" y="12195998"/>
                    <a:pt x="4966885" y="13715999"/>
                    <a:pt x="6857999" y="13715999"/>
                  </a:cubicBezTo>
                  <a:cubicBezTo>
                    <a:pt x="8749114" y="13715999"/>
                    <a:pt x="10284951" y="12195999"/>
                    <a:pt x="10311096" y="10311096"/>
                  </a:cubicBezTo>
                  <a:cubicBezTo>
                    <a:pt x="12195998" y="10284950"/>
                    <a:pt x="13715999" y="8749114"/>
                    <a:pt x="13715999" y="6858001"/>
                  </a:cubicBezTo>
                  <a:cubicBezTo>
                    <a:pt x="13715999" y="4966888"/>
                    <a:pt x="12195996" y="3431051"/>
                    <a:pt x="10311096" y="3404904"/>
                  </a:cubicBezTo>
                  <a:close/>
                </a:path>
              </a:pathLst>
            </a:custGeom>
            <a:blipFill>
              <a:blip r:embed="rId3"/>
              <a:stretch>
                <a:fillRect l="0" t="-25394" r="-3149" b="-30036"/>
              </a:stretch>
            </a:blipFill>
          </p:spPr>
        </p:sp>
      </p:grpSp>
      <p:grpSp>
        <p:nvGrpSpPr>
          <p:cNvPr name="Group 5" id="5"/>
          <p:cNvGrpSpPr>
            <a:grpSpLocks noChangeAspect="true"/>
          </p:cNvGrpSpPr>
          <p:nvPr/>
        </p:nvGrpSpPr>
        <p:grpSpPr>
          <a:xfrm rot="0">
            <a:off x="7028154" y="3255190"/>
            <a:ext cx="4231692" cy="4231692"/>
            <a:chOff x="0" y="0"/>
            <a:chExt cx="13884457" cy="13884457"/>
          </a:xfrm>
        </p:grpSpPr>
        <p:sp>
          <p:nvSpPr>
            <p:cNvPr name="Freeform 6" id="6"/>
            <p:cNvSpPr/>
            <p:nvPr/>
          </p:nvSpPr>
          <p:spPr>
            <a:xfrm flipH="false" flipV="false" rot="0">
              <a:off x="0" y="0"/>
              <a:ext cx="13884458" cy="13884456"/>
            </a:xfrm>
            <a:custGeom>
              <a:avLst/>
              <a:gdLst/>
              <a:ahLst/>
              <a:cxnLst/>
              <a:rect r="r" b="b" t="t" l="l"/>
              <a:pathLst>
                <a:path h="13884456" w="13884458">
                  <a:moveTo>
                    <a:pt x="4458353" y="12865749"/>
                  </a:moveTo>
                  <a:cubicBezTo>
                    <a:pt x="5096990" y="13495589"/>
                    <a:pt x="5974246" y="13884456"/>
                    <a:pt x="6942229" y="13884456"/>
                  </a:cubicBezTo>
                  <a:cubicBezTo>
                    <a:pt x="7910212" y="13884456"/>
                    <a:pt x="8787468" y="13495589"/>
                    <a:pt x="9426104" y="12865749"/>
                  </a:cubicBezTo>
                  <a:cubicBezTo>
                    <a:pt x="10047608" y="12252805"/>
                    <a:pt x="10443497" y="11411277"/>
                    <a:pt x="10477508" y="10477508"/>
                  </a:cubicBezTo>
                  <a:cubicBezTo>
                    <a:pt x="11411276" y="10443497"/>
                    <a:pt x="12252806" y="10047609"/>
                    <a:pt x="12865750" y="9426103"/>
                  </a:cubicBezTo>
                  <a:cubicBezTo>
                    <a:pt x="13495590" y="8787466"/>
                    <a:pt x="13884458" y="7910209"/>
                    <a:pt x="13884458" y="6942229"/>
                  </a:cubicBezTo>
                  <a:cubicBezTo>
                    <a:pt x="13884458" y="5974249"/>
                    <a:pt x="13495590" y="5096991"/>
                    <a:pt x="12865750" y="4458354"/>
                  </a:cubicBezTo>
                  <a:cubicBezTo>
                    <a:pt x="12252806" y="3836848"/>
                    <a:pt x="11411279" y="3440960"/>
                    <a:pt x="10477509" y="3406949"/>
                  </a:cubicBezTo>
                  <a:cubicBezTo>
                    <a:pt x="10443499" y="2473180"/>
                    <a:pt x="10047611" y="1631653"/>
                    <a:pt x="9426105" y="1018709"/>
                  </a:cubicBezTo>
                  <a:cubicBezTo>
                    <a:pt x="8787467" y="388868"/>
                    <a:pt x="7910210" y="0"/>
                    <a:pt x="6942227" y="0"/>
                  </a:cubicBezTo>
                  <a:cubicBezTo>
                    <a:pt x="5974245" y="0"/>
                    <a:pt x="5096990" y="388868"/>
                    <a:pt x="4458353" y="1018708"/>
                  </a:cubicBezTo>
                  <a:cubicBezTo>
                    <a:pt x="3836848" y="1631652"/>
                    <a:pt x="3440959" y="2473179"/>
                    <a:pt x="3406947" y="3406948"/>
                  </a:cubicBezTo>
                  <a:cubicBezTo>
                    <a:pt x="2473179" y="3440959"/>
                    <a:pt x="1631651" y="3836848"/>
                    <a:pt x="1018706" y="4458353"/>
                  </a:cubicBezTo>
                  <a:cubicBezTo>
                    <a:pt x="388868" y="5096991"/>
                    <a:pt x="0" y="5974246"/>
                    <a:pt x="0" y="6942227"/>
                  </a:cubicBezTo>
                  <a:cubicBezTo>
                    <a:pt x="0" y="7910209"/>
                    <a:pt x="388868" y="8787465"/>
                    <a:pt x="1018708" y="9426101"/>
                  </a:cubicBezTo>
                  <a:cubicBezTo>
                    <a:pt x="1631652" y="10047607"/>
                    <a:pt x="2473179" y="10443495"/>
                    <a:pt x="3406948" y="10477505"/>
                  </a:cubicBezTo>
                  <a:cubicBezTo>
                    <a:pt x="3440960" y="11411278"/>
                    <a:pt x="3836848" y="12252805"/>
                    <a:pt x="4458353" y="12865749"/>
                  </a:cubicBezTo>
                  <a:close/>
                </a:path>
              </a:pathLst>
            </a:custGeom>
            <a:solidFill>
              <a:srgbClr val="FDA9FF"/>
            </a:solidFill>
          </p:spPr>
        </p:sp>
        <p:sp>
          <p:nvSpPr>
            <p:cNvPr name="Freeform 7" id="7"/>
            <p:cNvSpPr/>
            <p:nvPr/>
          </p:nvSpPr>
          <p:spPr>
            <a:xfrm flipH="false" flipV="false" rot="0">
              <a:off x="84228" y="84228"/>
              <a:ext cx="13716000" cy="13716000"/>
            </a:xfrm>
            <a:custGeom>
              <a:avLst/>
              <a:gdLst/>
              <a:ahLst/>
              <a:cxnLst/>
              <a:rect r="r" b="b" t="t" l="l"/>
              <a:pathLst>
                <a:path h="13716000" w="13716000">
                  <a:moveTo>
                    <a:pt x="10311096" y="3404904"/>
                  </a:moveTo>
                  <a:cubicBezTo>
                    <a:pt x="10284951" y="1520003"/>
                    <a:pt x="8749116" y="0"/>
                    <a:pt x="6857999" y="0"/>
                  </a:cubicBezTo>
                  <a:cubicBezTo>
                    <a:pt x="4966883" y="0"/>
                    <a:pt x="3431049" y="1520003"/>
                    <a:pt x="3404904" y="3404904"/>
                  </a:cubicBezTo>
                  <a:cubicBezTo>
                    <a:pt x="1520003" y="3431051"/>
                    <a:pt x="0" y="4966886"/>
                    <a:pt x="0" y="6857999"/>
                  </a:cubicBezTo>
                  <a:cubicBezTo>
                    <a:pt x="0" y="8749113"/>
                    <a:pt x="1520003" y="10284950"/>
                    <a:pt x="3404904" y="10311096"/>
                  </a:cubicBezTo>
                  <a:cubicBezTo>
                    <a:pt x="3431049" y="12195998"/>
                    <a:pt x="4966885" y="13715999"/>
                    <a:pt x="6857999" y="13715999"/>
                  </a:cubicBezTo>
                  <a:cubicBezTo>
                    <a:pt x="8749114" y="13715999"/>
                    <a:pt x="10284951" y="12195999"/>
                    <a:pt x="10311096" y="10311096"/>
                  </a:cubicBezTo>
                  <a:cubicBezTo>
                    <a:pt x="12195998" y="10284950"/>
                    <a:pt x="13715999" y="8749114"/>
                    <a:pt x="13715999" y="6858001"/>
                  </a:cubicBezTo>
                  <a:cubicBezTo>
                    <a:pt x="13715999" y="4966888"/>
                    <a:pt x="12195996" y="3431051"/>
                    <a:pt x="10311096" y="3404904"/>
                  </a:cubicBezTo>
                  <a:close/>
                </a:path>
              </a:pathLst>
            </a:custGeom>
            <a:blipFill>
              <a:blip r:embed="rId4"/>
              <a:stretch>
                <a:fillRect l="0" t="-2094" r="0" b="-14678"/>
              </a:stretch>
            </a:blipFill>
          </p:spPr>
        </p:sp>
      </p:grpSp>
      <p:grpSp>
        <p:nvGrpSpPr>
          <p:cNvPr name="Group 8" id="8"/>
          <p:cNvGrpSpPr>
            <a:grpSpLocks noChangeAspect="true"/>
          </p:cNvGrpSpPr>
          <p:nvPr/>
        </p:nvGrpSpPr>
        <p:grpSpPr>
          <a:xfrm rot="0">
            <a:off x="12257576" y="3255190"/>
            <a:ext cx="4231692" cy="4231692"/>
            <a:chOff x="0" y="0"/>
            <a:chExt cx="13884457" cy="13884457"/>
          </a:xfrm>
        </p:grpSpPr>
        <p:sp>
          <p:nvSpPr>
            <p:cNvPr name="Freeform 9" id="9"/>
            <p:cNvSpPr/>
            <p:nvPr/>
          </p:nvSpPr>
          <p:spPr>
            <a:xfrm flipH="false" flipV="false" rot="0">
              <a:off x="0" y="0"/>
              <a:ext cx="13884458" cy="13884456"/>
            </a:xfrm>
            <a:custGeom>
              <a:avLst/>
              <a:gdLst/>
              <a:ahLst/>
              <a:cxnLst/>
              <a:rect r="r" b="b" t="t" l="l"/>
              <a:pathLst>
                <a:path h="13884456" w="13884458">
                  <a:moveTo>
                    <a:pt x="4458353" y="12865749"/>
                  </a:moveTo>
                  <a:cubicBezTo>
                    <a:pt x="5096990" y="13495589"/>
                    <a:pt x="5974246" y="13884456"/>
                    <a:pt x="6942229" y="13884456"/>
                  </a:cubicBezTo>
                  <a:cubicBezTo>
                    <a:pt x="7910212" y="13884456"/>
                    <a:pt x="8787468" y="13495589"/>
                    <a:pt x="9426104" y="12865749"/>
                  </a:cubicBezTo>
                  <a:cubicBezTo>
                    <a:pt x="10047608" y="12252805"/>
                    <a:pt x="10443497" y="11411277"/>
                    <a:pt x="10477508" y="10477508"/>
                  </a:cubicBezTo>
                  <a:cubicBezTo>
                    <a:pt x="11411276" y="10443497"/>
                    <a:pt x="12252806" y="10047609"/>
                    <a:pt x="12865750" y="9426103"/>
                  </a:cubicBezTo>
                  <a:cubicBezTo>
                    <a:pt x="13495590" y="8787466"/>
                    <a:pt x="13884458" y="7910209"/>
                    <a:pt x="13884458" y="6942229"/>
                  </a:cubicBezTo>
                  <a:cubicBezTo>
                    <a:pt x="13884458" y="5974249"/>
                    <a:pt x="13495590" y="5096991"/>
                    <a:pt x="12865750" y="4458354"/>
                  </a:cubicBezTo>
                  <a:cubicBezTo>
                    <a:pt x="12252806" y="3836848"/>
                    <a:pt x="11411279" y="3440960"/>
                    <a:pt x="10477509" y="3406949"/>
                  </a:cubicBezTo>
                  <a:cubicBezTo>
                    <a:pt x="10443499" y="2473180"/>
                    <a:pt x="10047611" y="1631653"/>
                    <a:pt x="9426105" y="1018709"/>
                  </a:cubicBezTo>
                  <a:cubicBezTo>
                    <a:pt x="8787467" y="388868"/>
                    <a:pt x="7910210" y="0"/>
                    <a:pt x="6942227" y="0"/>
                  </a:cubicBezTo>
                  <a:cubicBezTo>
                    <a:pt x="5974245" y="0"/>
                    <a:pt x="5096990" y="388868"/>
                    <a:pt x="4458353" y="1018708"/>
                  </a:cubicBezTo>
                  <a:cubicBezTo>
                    <a:pt x="3836848" y="1631652"/>
                    <a:pt x="3440959" y="2473179"/>
                    <a:pt x="3406947" y="3406948"/>
                  </a:cubicBezTo>
                  <a:cubicBezTo>
                    <a:pt x="2473179" y="3440959"/>
                    <a:pt x="1631651" y="3836848"/>
                    <a:pt x="1018706" y="4458353"/>
                  </a:cubicBezTo>
                  <a:cubicBezTo>
                    <a:pt x="388868" y="5096991"/>
                    <a:pt x="0" y="5974246"/>
                    <a:pt x="0" y="6942227"/>
                  </a:cubicBezTo>
                  <a:cubicBezTo>
                    <a:pt x="0" y="7910209"/>
                    <a:pt x="388868" y="8787465"/>
                    <a:pt x="1018708" y="9426101"/>
                  </a:cubicBezTo>
                  <a:cubicBezTo>
                    <a:pt x="1631652" y="10047607"/>
                    <a:pt x="2473179" y="10443495"/>
                    <a:pt x="3406948" y="10477505"/>
                  </a:cubicBezTo>
                  <a:cubicBezTo>
                    <a:pt x="3440960" y="11411278"/>
                    <a:pt x="3836848" y="12252805"/>
                    <a:pt x="4458353" y="12865749"/>
                  </a:cubicBezTo>
                  <a:close/>
                </a:path>
              </a:pathLst>
            </a:custGeom>
            <a:solidFill>
              <a:srgbClr val="FDA9FF"/>
            </a:solidFill>
          </p:spPr>
        </p:sp>
        <p:sp>
          <p:nvSpPr>
            <p:cNvPr name="Freeform 10" id="10"/>
            <p:cNvSpPr/>
            <p:nvPr/>
          </p:nvSpPr>
          <p:spPr>
            <a:xfrm flipH="false" flipV="false" rot="0">
              <a:off x="84228" y="84228"/>
              <a:ext cx="13716000" cy="13716000"/>
            </a:xfrm>
            <a:custGeom>
              <a:avLst/>
              <a:gdLst/>
              <a:ahLst/>
              <a:cxnLst/>
              <a:rect r="r" b="b" t="t" l="l"/>
              <a:pathLst>
                <a:path h="13716000" w="13716000">
                  <a:moveTo>
                    <a:pt x="10311096" y="3404904"/>
                  </a:moveTo>
                  <a:cubicBezTo>
                    <a:pt x="10284951" y="1520003"/>
                    <a:pt x="8749116" y="0"/>
                    <a:pt x="6857999" y="0"/>
                  </a:cubicBezTo>
                  <a:cubicBezTo>
                    <a:pt x="4966883" y="0"/>
                    <a:pt x="3431049" y="1520003"/>
                    <a:pt x="3404904" y="3404904"/>
                  </a:cubicBezTo>
                  <a:cubicBezTo>
                    <a:pt x="1520003" y="3431051"/>
                    <a:pt x="0" y="4966886"/>
                    <a:pt x="0" y="6857999"/>
                  </a:cubicBezTo>
                  <a:cubicBezTo>
                    <a:pt x="0" y="8749113"/>
                    <a:pt x="1520003" y="10284950"/>
                    <a:pt x="3404904" y="10311096"/>
                  </a:cubicBezTo>
                  <a:cubicBezTo>
                    <a:pt x="3431049" y="12195998"/>
                    <a:pt x="4966885" y="13715999"/>
                    <a:pt x="6857999" y="13715999"/>
                  </a:cubicBezTo>
                  <a:cubicBezTo>
                    <a:pt x="8749114" y="13715999"/>
                    <a:pt x="10284951" y="12195999"/>
                    <a:pt x="10311096" y="10311096"/>
                  </a:cubicBezTo>
                  <a:cubicBezTo>
                    <a:pt x="12195998" y="10284950"/>
                    <a:pt x="13715999" y="8749114"/>
                    <a:pt x="13715999" y="6858001"/>
                  </a:cubicBezTo>
                  <a:cubicBezTo>
                    <a:pt x="13715999" y="4966888"/>
                    <a:pt x="12195996" y="3431051"/>
                    <a:pt x="10311096" y="3404904"/>
                  </a:cubicBezTo>
                  <a:close/>
                </a:path>
              </a:pathLst>
            </a:custGeom>
            <a:blipFill>
              <a:blip r:embed="rId5"/>
              <a:stretch>
                <a:fillRect l="-523" t="-41271" r="-18003" b="-36518"/>
              </a:stretch>
            </a:blipFill>
          </p:spPr>
        </p:sp>
      </p:grpSp>
      <p:sp>
        <p:nvSpPr>
          <p:cNvPr name="TextBox 11" id="11"/>
          <p:cNvSpPr txBox="true"/>
          <p:nvPr/>
        </p:nvSpPr>
        <p:spPr>
          <a:xfrm rot="0">
            <a:off x="1188939" y="7712711"/>
            <a:ext cx="5451277" cy="504608"/>
          </a:xfrm>
          <a:prstGeom prst="rect">
            <a:avLst/>
          </a:prstGeom>
        </p:spPr>
        <p:txBody>
          <a:bodyPr anchor="t" rtlCol="false" tIns="0" lIns="0" bIns="0" rIns="0">
            <a:spAutoFit/>
          </a:bodyPr>
          <a:lstStyle/>
          <a:p>
            <a:pPr algn="ctr">
              <a:lnSpc>
                <a:spcPts val="3913"/>
              </a:lnSpc>
            </a:pPr>
            <a:r>
              <a:rPr lang="en-US" b="true" sz="2795">
                <a:solidFill>
                  <a:srgbClr val="FDD103"/>
                </a:solidFill>
                <a:latin typeface="Poppins Bold"/>
                <a:ea typeface="Poppins Bold"/>
                <a:cs typeface="Poppins Bold"/>
                <a:sym typeface="Poppins Bold"/>
              </a:rPr>
              <a:t>Mrs Ros Ashe</a:t>
            </a:r>
          </a:p>
        </p:txBody>
      </p:sp>
      <p:sp>
        <p:nvSpPr>
          <p:cNvPr name="Freeform 12" id="12"/>
          <p:cNvSpPr/>
          <p:nvPr/>
        </p:nvSpPr>
        <p:spPr>
          <a:xfrm flipH="false" flipV="false" rot="1154229">
            <a:off x="251637" y="5828094"/>
            <a:ext cx="1757571" cy="1825342"/>
          </a:xfrm>
          <a:custGeom>
            <a:avLst/>
            <a:gdLst/>
            <a:ahLst/>
            <a:cxnLst/>
            <a:rect r="r" b="b" t="t" l="l"/>
            <a:pathLst>
              <a:path h="1825342" w="1757571">
                <a:moveTo>
                  <a:pt x="0" y="0"/>
                </a:moveTo>
                <a:lnTo>
                  <a:pt x="1757572" y="0"/>
                </a:lnTo>
                <a:lnTo>
                  <a:pt x="1757572" y="1825342"/>
                </a:lnTo>
                <a:lnTo>
                  <a:pt x="0" y="182534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3" id="13"/>
          <p:cNvSpPr/>
          <p:nvPr/>
        </p:nvSpPr>
        <p:spPr>
          <a:xfrm flipH="false" flipV="false" rot="0">
            <a:off x="16489268" y="6260253"/>
            <a:ext cx="2137915" cy="1226629"/>
          </a:xfrm>
          <a:custGeom>
            <a:avLst/>
            <a:gdLst/>
            <a:ahLst/>
            <a:cxnLst/>
            <a:rect r="r" b="b" t="t" l="l"/>
            <a:pathLst>
              <a:path h="1226629" w="2137915">
                <a:moveTo>
                  <a:pt x="0" y="0"/>
                </a:moveTo>
                <a:lnTo>
                  <a:pt x="2137916" y="0"/>
                </a:lnTo>
                <a:lnTo>
                  <a:pt x="2137916" y="1226629"/>
                </a:lnTo>
                <a:lnTo>
                  <a:pt x="0" y="1226629"/>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4" id="14"/>
          <p:cNvSpPr/>
          <p:nvPr/>
        </p:nvSpPr>
        <p:spPr>
          <a:xfrm flipH="false" flipV="false" rot="0">
            <a:off x="6030424" y="8902637"/>
            <a:ext cx="2641705" cy="1991185"/>
          </a:xfrm>
          <a:custGeom>
            <a:avLst/>
            <a:gdLst/>
            <a:ahLst/>
            <a:cxnLst/>
            <a:rect r="r" b="b" t="t" l="l"/>
            <a:pathLst>
              <a:path h="1991185" w="2641705">
                <a:moveTo>
                  <a:pt x="0" y="0"/>
                </a:moveTo>
                <a:lnTo>
                  <a:pt x="2641705" y="0"/>
                </a:lnTo>
                <a:lnTo>
                  <a:pt x="2641705" y="1991185"/>
                </a:lnTo>
                <a:lnTo>
                  <a:pt x="0" y="199118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5" id="15"/>
          <p:cNvSpPr/>
          <p:nvPr/>
        </p:nvSpPr>
        <p:spPr>
          <a:xfrm flipH="false" flipV="false" rot="0">
            <a:off x="10767237" y="3034317"/>
            <a:ext cx="1262938" cy="1226629"/>
          </a:xfrm>
          <a:custGeom>
            <a:avLst/>
            <a:gdLst/>
            <a:ahLst/>
            <a:cxnLst/>
            <a:rect r="r" b="b" t="t" l="l"/>
            <a:pathLst>
              <a:path h="1226629" w="1262938">
                <a:moveTo>
                  <a:pt x="0" y="0"/>
                </a:moveTo>
                <a:lnTo>
                  <a:pt x="1262938" y="0"/>
                </a:lnTo>
                <a:lnTo>
                  <a:pt x="1262938" y="1226629"/>
                </a:lnTo>
                <a:lnTo>
                  <a:pt x="0" y="1226629"/>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16" id="16"/>
          <p:cNvSpPr txBox="true"/>
          <p:nvPr/>
        </p:nvSpPr>
        <p:spPr>
          <a:xfrm rot="0">
            <a:off x="3087473" y="933888"/>
            <a:ext cx="12113054" cy="1224129"/>
          </a:xfrm>
          <a:prstGeom prst="rect">
            <a:avLst/>
          </a:prstGeom>
        </p:spPr>
        <p:txBody>
          <a:bodyPr anchor="t" rtlCol="false" tIns="0" lIns="0" bIns="0" rIns="0">
            <a:spAutoFit/>
          </a:bodyPr>
          <a:lstStyle/>
          <a:p>
            <a:pPr algn="ctr">
              <a:lnSpc>
                <a:spcPts val="9499"/>
              </a:lnSpc>
            </a:pPr>
            <a:r>
              <a:rPr lang="en-US" b="true" sz="8636">
                <a:solidFill>
                  <a:srgbClr val="FFFFFF"/>
                </a:solidFill>
                <a:latin typeface="Raleway Bold"/>
                <a:ea typeface="Raleway Bold"/>
                <a:cs typeface="Raleway Bold"/>
                <a:sym typeface="Raleway Bold"/>
              </a:rPr>
              <a:t>SENIOR TEAM</a:t>
            </a:r>
          </a:p>
        </p:txBody>
      </p:sp>
      <p:sp>
        <p:nvSpPr>
          <p:cNvPr name="Freeform 17" id="17"/>
          <p:cNvSpPr/>
          <p:nvPr/>
        </p:nvSpPr>
        <p:spPr>
          <a:xfrm flipH="false" flipV="false" rot="0">
            <a:off x="12030175" y="-1486476"/>
            <a:ext cx="3976562" cy="2515176"/>
          </a:xfrm>
          <a:custGeom>
            <a:avLst/>
            <a:gdLst/>
            <a:ahLst/>
            <a:cxnLst/>
            <a:rect r="r" b="b" t="t" l="l"/>
            <a:pathLst>
              <a:path h="2515176" w="3976562">
                <a:moveTo>
                  <a:pt x="0" y="0"/>
                </a:moveTo>
                <a:lnTo>
                  <a:pt x="3976562" y="0"/>
                </a:lnTo>
                <a:lnTo>
                  <a:pt x="3976562" y="2515176"/>
                </a:lnTo>
                <a:lnTo>
                  <a:pt x="0" y="2515176"/>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18" id="18"/>
          <p:cNvSpPr/>
          <p:nvPr/>
        </p:nvSpPr>
        <p:spPr>
          <a:xfrm flipH="false" flipV="false" rot="0">
            <a:off x="-1201358" y="9029412"/>
            <a:ext cx="3976562" cy="2515176"/>
          </a:xfrm>
          <a:custGeom>
            <a:avLst/>
            <a:gdLst/>
            <a:ahLst/>
            <a:cxnLst/>
            <a:rect r="r" b="b" t="t" l="l"/>
            <a:pathLst>
              <a:path h="2515176" w="3976562">
                <a:moveTo>
                  <a:pt x="0" y="0"/>
                </a:moveTo>
                <a:lnTo>
                  <a:pt x="3976562" y="0"/>
                </a:lnTo>
                <a:lnTo>
                  <a:pt x="3976562" y="2515176"/>
                </a:lnTo>
                <a:lnTo>
                  <a:pt x="0" y="2515176"/>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19" id="19"/>
          <p:cNvSpPr/>
          <p:nvPr/>
        </p:nvSpPr>
        <p:spPr>
          <a:xfrm flipH="true" flipV="true" rot="0">
            <a:off x="16129695" y="-317278"/>
            <a:ext cx="2951821" cy="2951821"/>
          </a:xfrm>
          <a:custGeom>
            <a:avLst/>
            <a:gdLst/>
            <a:ahLst/>
            <a:cxnLst/>
            <a:rect r="r" b="b" t="t" l="l"/>
            <a:pathLst>
              <a:path h="2951821" w="2951821">
                <a:moveTo>
                  <a:pt x="2951820" y="2951820"/>
                </a:moveTo>
                <a:lnTo>
                  <a:pt x="0" y="2951820"/>
                </a:lnTo>
                <a:lnTo>
                  <a:pt x="0" y="0"/>
                </a:lnTo>
                <a:lnTo>
                  <a:pt x="2951820" y="0"/>
                </a:lnTo>
                <a:lnTo>
                  <a:pt x="2951820" y="2951820"/>
                </a:lnTo>
                <a:close/>
              </a:path>
            </a:pathLst>
          </a:custGeom>
          <a:blipFill>
            <a:blip r:embed="rId16">
              <a:extLst>
                <a:ext uri="{96DAC541-7B7A-43D3-8B79-37D633B846F1}">
                  <asvg:svgBlip xmlns:asvg="http://schemas.microsoft.com/office/drawing/2016/SVG/main" r:embed="rId17"/>
                </a:ext>
              </a:extLst>
            </a:blip>
            <a:stretch>
              <a:fillRect l="0" t="0" r="0" b="0"/>
            </a:stretch>
          </a:blipFill>
        </p:spPr>
      </p:sp>
      <p:sp>
        <p:nvSpPr>
          <p:cNvPr name="Freeform 20" id="20"/>
          <p:cNvSpPr/>
          <p:nvPr/>
        </p:nvSpPr>
        <p:spPr>
          <a:xfrm flipH="false" flipV="false" rot="-1397382">
            <a:off x="16846024" y="545075"/>
            <a:ext cx="1227115" cy="1227115"/>
          </a:xfrm>
          <a:custGeom>
            <a:avLst/>
            <a:gdLst/>
            <a:ahLst/>
            <a:cxnLst/>
            <a:rect r="r" b="b" t="t" l="l"/>
            <a:pathLst>
              <a:path h="1227115" w="1227115">
                <a:moveTo>
                  <a:pt x="0" y="0"/>
                </a:moveTo>
                <a:lnTo>
                  <a:pt x="1227115" y="0"/>
                </a:lnTo>
                <a:lnTo>
                  <a:pt x="1227115" y="1227114"/>
                </a:lnTo>
                <a:lnTo>
                  <a:pt x="0" y="1227114"/>
                </a:lnTo>
                <a:lnTo>
                  <a:pt x="0" y="0"/>
                </a:lnTo>
                <a:close/>
              </a:path>
            </a:pathLst>
          </a:custGeom>
          <a:blipFill>
            <a:blip r:embed="rId18"/>
            <a:stretch>
              <a:fillRect l="0" t="0" r="0" b="0"/>
            </a:stretch>
          </a:blipFill>
        </p:spPr>
      </p:sp>
      <p:sp>
        <p:nvSpPr>
          <p:cNvPr name="TextBox 21" id="21"/>
          <p:cNvSpPr txBox="true"/>
          <p:nvPr/>
        </p:nvSpPr>
        <p:spPr>
          <a:xfrm rot="0">
            <a:off x="6418362" y="7712711"/>
            <a:ext cx="5451277" cy="510070"/>
          </a:xfrm>
          <a:prstGeom prst="rect">
            <a:avLst/>
          </a:prstGeom>
        </p:spPr>
        <p:txBody>
          <a:bodyPr anchor="t" rtlCol="false" tIns="0" lIns="0" bIns="0" rIns="0">
            <a:spAutoFit/>
          </a:bodyPr>
          <a:lstStyle/>
          <a:p>
            <a:pPr algn="ctr">
              <a:lnSpc>
                <a:spcPts val="3913"/>
              </a:lnSpc>
            </a:pPr>
            <a:r>
              <a:rPr lang="en-US" b="true" sz="2795">
                <a:solidFill>
                  <a:srgbClr val="FDD103"/>
                </a:solidFill>
                <a:latin typeface="Poppins Bold"/>
                <a:ea typeface="Poppins Bold"/>
                <a:cs typeface="Poppins Bold"/>
                <a:sym typeface="Poppins Bold"/>
              </a:rPr>
              <a:t>Mrs Mel Green</a:t>
            </a:r>
          </a:p>
        </p:txBody>
      </p:sp>
      <p:sp>
        <p:nvSpPr>
          <p:cNvPr name="TextBox 22" id="22"/>
          <p:cNvSpPr txBox="true"/>
          <p:nvPr/>
        </p:nvSpPr>
        <p:spPr>
          <a:xfrm rot="0">
            <a:off x="11647784" y="7712711"/>
            <a:ext cx="5451277" cy="510070"/>
          </a:xfrm>
          <a:prstGeom prst="rect">
            <a:avLst/>
          </a:prstGeom>
        </p:spPr>
        <p:txBody>
          <a:bodyPr anchor="t" rtlCol="false" tIns="0" lIns="0" bIns="0" rIns="0">
            <a:spAutoFit/>
          </a:bodyPr>
          <a:lstStyle/>
          <a:p>
            <a:pPr algn="ctr">
              <a:lnSpc>
                <a:spcPts val="3913"/>
              </a:lnSpc>
            </a:pPr>
            <a:r>
              <a:rPr lang="en-US" b="true" sz="2795">
                <a:solidFill>
                  <a:srgbClr val="FDD103"/>
                </a:solidFill>
                <a:latin typeface="Poppins Bold"/>
                <a:ea typeface="Poppins Bold"/>
                <a:cs typeface="Poppins Bold"/>
                <a:sym typeface="Poppins Bold"/>
              </a:rPr>
              <a:t>Mr Fowler</a:t>
            </a:r>
          </a:p>
        </p:txBody>
      </p:sp>
      <p:sp>
        <p:nvSpPr>
          <p:cNvPr name="TextBox 23" id="23"/>
          <p:cNvSpPr txBox="true"/>
          <p:nvPr/>
        </p:nvSpPr>
        <p:spPr>
          <a:xfrm rot="0">
            <a:off x="1349476" y="8322243"/>
            <a:ext cx="5068886" cy="408784"/>
          </a:xfrm>
          <a:prstGeom prst="rect">
            <a:avLst/>
          </a:prstGeom>
        </p:spPr>
        <p:txBody>
          <a:bodyPr anchor="t" rtlCol="false" tIns="0" lIns="0" bIns="0" rIns="0">
            <a:spAutoFit/>
          </a:bodyPr>
          <a:lstStyle/>
          <a:p>
            <a:pPr algn="ctr">
              <a:lnSpc>
                <a:spcPts val="3196"/>
              </a:lnSpc>
            </a:pPr>
            <a:r>
              <a:rPr lang="en-US" sz="2283">
                <a:solidFill>
                  <a:srgbClr val="FFFFFF"/>
                </a:solidFill>
                <a:latin typeface="Poppins"/>
                <a:ea typeface="Poppins"/>
                <a:cs typeface="Poppins"/>
                <a:sym typeface="Poppins"/>
              </a:rPr>
              <a:t>Director of Primary Education</a:t>
            </a:r>
          </a:p>
        </p:txBody>
      </p:sp>
      <p:sp>
        <p:nvSpPr>
          <p:cNvPr name="TextBox 24" id="24"/>
          <p:cNvSpPr txBox="true"/>
          <p:nvPr/>
        </p:nvSpPr>
        <p:spPr>
          <a:xfrm rot="0">
            <a:off x="6640216" y="8293878"/>
            <a:ext cx="5068886" cy="408784"/>
          </a:xfrm>
          <a:prstGeom prst="rect">
            <a:avLst/>
          </a:prstGeom>
        </p:spPr>
        <p:txBody>
          <a:bodyPr anchor="t" rtlCol="false" tIns="0" lIns="0" bIns="0" rIns="0">
            <a:spAutoFit/>
          </a:bodyPr>
          <a:lstStyle/>
          <a:p>
            <a:pPr algn="ctr">
              <a:lnSpc>
                <a:spcPts val="3196"/>
              </a:lnSpc>
            </a:pPr>
            <a:r>
              <a:rPr lang="en-US" sz="2283">
                <a:solidFill>
                  <a:srgbClr val="FFFFFF"/>
                </a:solidFill>
                <a:latin typeface="Poppins"/>
                <a:ea typeface="Poppins"/>
                <a:cs typeface="Poppins"/>
                <a:sym typeface="Poppins"/>
              </a:rPr>
              <a:t>Associate Headteacher</a:t>
            </a:r>
          </a:p>
        </p:txBody>
      </p:sp>
      <p:sp>
        <p:nvSpPr>
          <p:cNvPr name="TextBox 25" id="25"/>
          <p:cNvSpPr txBox="true"/>
          <p:nvPr/>
        </p:nvSpPr>
        <p:spPr>
          <a:xfrm rot="0">
            <a:off x="12030175" y="8293878"/>
            <a:ext cx="5068886" cy="408784"/>
          </a:xfrm>
          <a:prstGeom prst="rect">
            <a:avLst/>
          </a:prstGeom>
        </p:spPr>
        <p:txBody>
          <a:bodyPr anchor="t" rtlCol="false" tIns="0" lIns="0" bIns="0" rIns="0">
            <a:spAutoFit/>
          </a:bodyPr>
          <a:lstStyle/>
          <a:p>
            <a:pPr algn="ctr">
              <a:lnSpc>
                <a:spcPts val="3196"/>
              </a:lnSpc>
            </a:pPr>
            <a:r>
              <a:rPr lang="en-US" sz="2283">
                <a:solidFill>
                  <a:srgbClr val="FFFFFF"/>
                </a:solidFill>
                <a:latin typeface="Poppins"/>
                <a:ea typeface="Poppins"/>
                <a:cs typeface="Poppins"/>
                <a:sym typeface="Poppins"/>
              </a:rPr>
              <a:t>Deputy Headteacher</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145DA0"/>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4398195" y="3224482"/>
            <a:ext cx="4231692" cy="4231692"/>
            <a:chOff x="0" y="0"/>
            <a:chExt cx="13884457" cy="13884457"/>
          </a:xfrm>
        </p:grpSpPr>
        <p:sp>
          <p:nvSpPr>
            <p:cNvPr name="Freeform 3" id="3"/>
            <p:cNvSpPr/>
            <p:nvPr/>
          </p:nvSpPr>
          <p:spPr>
            <a:xfrm flipH="false" flipV="false" rot="0">
              <a:off x="0" y="0"/>
              <a:ext cx="13884458" cy="13884456"/>
            </a:xfrm>
            <a:custGeom>
              <a:avLst/>
              <a:gdLst/>
              <a:ahLst/>
              <a:cxnLst/>
              <a:rect r="r" b="b" t="t" l="l"/>
              <a:pathLst>
                <a:path h="13884456" w="13884458">
                  <a:moveTo>
                    <a:pt x="4458353" y="12865749"/>
                  </a:moveTo>
                  <a:cubicBezTo>
                    <a:pt x="5096990" y="13495589"/>
                    <a:pt x="5974246" y="13884456"/>
                    <a:pt x="6942229" y="13884456"/>
                  </a:cubicBezTo>
                  <a:cubicBezTo>
                    <a:pt x="7910212" y="13884456"/>
                    <a:pt x="8787468" y="13495589"/>
                    <a:pt x="9426104" y="12865749"/>
                  </a:cubicBezTo>
                  <a:cubicBezTo>
                    <a:pt x="10047608" y="12252805"/>
                    <a:pt x="10443497" y="11411277"/>
                    <a:pt x="10477508" y="10477508"/>
                  </a:cubicBezTo>
                  <a:cubicBezTo>
                    <a:pt x="11411276" y="10443497"/>
                    <a:pt x="12252806" y="10047609"/>
                    <a:pt x="12865750" y="9426103"/>
                  </a:cubicBezTo>
                  <a:cubicBezTo>
                    <a:pt x="13495590" y="8787466"/>
                    <a:pt x="13884458" y="7910209"/>
                    <a:pt x="13884458" y="6942229"/>
                  </a:cubicBezTo>
                  <a:cubicBezTo>
                    <a:pt x="13884458" y="5974249"/>
                    <a:pt x="13495590" y="5096991"/>
                    <a:pt x="12865750" y="4458354"/>
                  </a:cubicBezTo>
                  <a:cubicBezTo>
                    <a:pt x="12252806" y="3836848"/>
                    <a:pt x="11411279" y="3440960"/>
                    <a:pt x="10477509" y="3406949"/>
                  </a:cubicBezTo>
                  <a:cubicBezTo>
                    <a:pt x="10443499" y="2473180"/>
                    <a:pt x="10047611" y="1631653"/>
                    <a:pt x="9426105" y="1018709"/>
                  </a:cubicBezTo>
                  <a:cubicBezTo>
                    <a:pt x="8787467" y="388868"/>
                    <a:pt x="7910210" y="0"/>
                    <a:pt x="6942227" y="0"/>
                  </a:cubicBezTo>
                  <a:cubicBezTo>
                    <a:pt x="5974245" y="0"/>
                    <a:pt x="5096990" y="388868"/>
                    <a:pt x="4458353" y="1018708"/>
                  </a:cubicBezTo>
                  <a:cubicBezTo>
                    <a:pt x="3836848" y="1631652"/>
                    <a:pt x="3440959" y="2473179"/>
                    <a:pt x="3406947" y="3406948"/>
                  </a:cubicBezTo>
                  <a:cubicBezTo>
                    <a:pt x="2473179" y="3440959"/>
                    <a:pt x="1631651" y="3836848"/>
                    <a:pt x="1018706" y="4458353"/>
                  </a:cubicBezTo>
                  <a:cubicBezTo>
                    <a:pt x="388868" y="5096991"/>
                    <a:pt x="0" y="5974246"/>
                    <a:pt x="0" y="6942227"/>
                  </a:cubicBezTo>
                  <a:cubicBezTo>
                    <a:pt x="0" y="7910209"/>
                    <a:pt x="388868" y="8787465"/>
                    <a:pt x="1018708" y="9426101"/>
                  </a:cubicBezTo>
                  <a:cubicBezTo>
                    <a:pt x="1631652" y="10047607"/>
                    <a:pt x="2473179" y="10443495"/>
                    <a:pt x="3406948" y="10477505"/>
                  </a:cubicBezTo>
                  <a:cubicBezTo>
                    <a:pt x="3440960" y="11411278"/>
                    <a:pt x="3836848" y="12252805"/>
                    <a:pt x="4458353" y="12865749"/>
                  </a:cubicBezTo>
                  <a:close/>
                </a:path>
              </a:pathLst>
            </a:custGeom>
            <a:solidFill>
              <a:srgbClr val="FDA9FF"/>
            </a:solidFill>
          </p:spPr>
        </p:sp>
        <p:sp>
          <p:nvSpPr>
            <p:cNvPr name="Freeform 4" id="4"/>
            <p:cNvSpPr/>
            <p:nvPr/>
          </p:nvSpPr>
          <p:spPr>
            <a:xfrm flipH="false" flipV="false" rot="0">
              <a:off x="84228" y="84228"/>
              <a:ext cx="13716000" cy="13716000"/>
            </a:xfrm>
            <a:custGeom>
              <a:avLst/>
              <a:gdLst/>
              <a:ahLst/>
              <a:cxnLst/>
              <a:rect r="r" b="b" t="t" l="l"/>
              <a:pathLst>
                <a:path h="13716000" w="13716000">
                  <a:moveTo>
                    <a:pt x="10311096" y="3404904"/>
                  </a:moveTo>
                  <a:cubicBezTo>
                    <a:pt x="10284951" y="1520003"/>
                    <a:pt x="8749116" y="0"/>
                    <a:pt x="6857999" y="0"/>
                  </a:cubicBezTo>
                  <a:cubicBezTo>
                    <a:pt x="4966883" y="0"/>
                    <a:pt x="3431049" y="1520003"/>
                    <a:pt x="3404904" y="3404904"/>
                  </a:cubicBezTo>
                  <a:cubicBezTo>
                    <a:pt x="1520003" y="3431051"/>
                    <a:pt x="0" y="4966886"/>
                    <a:pt x="0" y="6857999"/>
                  </a:cubicBezTo>
                  <a:cubicBezTo>
                    <a:pt x="0" y="8749113"/>
                    <a:pt x="1520003" y="10284950"/>
                    <a:pt x="3404904" y="10311096"/>
                  </a:cubicBezTo>
                  <a:cubicBezTo>
                    <a:pt x="3431049" y="12195998"/>
                    <a:pt x="4966885" y="13715999"/>
                    <a:pt x="6857999" y="13715999"/>
                  </a:cubicBezTo>
                  <a:cubicBezTo>
                    <a:pt x="8749114" y="13715999"/>
                    <a:pt x="10284951" y="12195999"/>
                    <a:pt x="10311096" y="10311096"/>
                  </a:cubicBezTo>
                  <a:cubicBezTo>
                    <a:pt x="12195998" y="10284950"/>
                    <a:pt x="13715999" y="8749114"/>
                    <a:pt x="13715999" y="6858001"/>
                  </a:cubicBezTo>
                  <a:cubicBezTo>
                    <a:pt x="13715999" y="4966888"/>
                    <a:pt x="12195996" y="3431051"/>
                    <a:pt x="10311096" y="3404904"/>
                  </a:cubicBezTo>
                  <a:close/>
                </a:path>
              </a:pathLst>
            </a:custGeom>
            <a:blipFill>
              <a:blip r:embed="rId2"/>
              <a:stretch>
                <a:fillRect l="-15681" t="-50451" r="-10757" b="-40073"/>
              </a:stretch>
            </a:blipFill>
          </p:spPr>
        </p:sp>
      </p:grpSp>
      <p:grpSp>
        <p:nvGrpSpPr>
          <p:cNvPr name="Group 5" id="5"/>
          <p:cNvGrpSpPr>
            <a:grpSpLocks noChangeAspect="true"/>
          </p:cNvGrpSpPr>
          <p:nvPr/>
        </p:nvGrpSpPr>
        <p:grpSpPr>
          <a:xfrm rot="0">
            <a:off x="9593256" y="3224482"/>
            <a:ext cx="4231692" cy="4231692"/>
            <a:chOff x="0" y="0"/>
            <a:chExt cx="13884457" cy="13884457"/>
          </a:xfrm>
        </p:grpSpPr>
        <p:sp>
          <p:nvSpPr>
            <p:cNvPr name="Freeform 6" id="6"/>
            <p:cNvSpPr/>
            <p:nvPr/>
          </p:nvSpPr>
          <p:spPr>
            <a:xfrm flipH="false" flipV="false" rot="0">
              <a:off x="0" y="0"/>
              <a:ext cx="13884458" cy="13884456"/>
            </a:xfrm>
            <a:custGeom>
              <a:avLst/>
              <a:gdLst/>
              <a:ahLst/>
              <a:cxnLst/>
              <a:rect r="r" b="b" t="t" l="l"/>
              <a:pathLst>
                <a:path h="13884456" w="13884458">
                  <a:moveTo>
                    <a:pt x="4458353" y="12865749"/>
                  </a:moveTo>
                  <a:cubicBezTo>
                    <a:pt x="5096990" y="13495589"/>
                    <a:pt x="5974246" y="13884456"/>
                    <a:pt x="6942229" y="13884456"/>
                  </a:cubicBezTo>
                  <a:cubicBezTo>
                    <a:pt x="7910212" y="13884456"/>
                    <a:pt x="8787468" y="13495589"/>
                    <a:pt x="9426104" y="12865749"/>
                  </a:cubicBezTo>
                  <a:cubicBezTo>
                    <a:pt x="10047608" y="12252805"/>
                    <a:pt x="10443497" y="11411277"/>
                    <a:pt x="10477508" y="10477508"/>
                  </a:cubicBezTo>
                  <a:cubicBezTo>
                    <a:pt x="11411276" y="10443497"/>
                    <a:pt x="12252806" y="10047609"/>
                    <a:pt x="12865750" y="9426103"/>
                  </a:cubicBezTo>
                  <a:cubicBezTo>
                    <a:pt x="13495590" y="8787466"/>
                    <a:pt x="13884458" y="7910209"/>
                    <a:pt x="13884458" y="6942229"/>
                  </a:cubicBezTo>
                  <a:cubicBezTo>
                    <a:pt x="13884458" y="5974249"/>
                    <a:pt x="13495590" y="5096991"/>
                    <a:pt x="12865750" y="4458354"/>
                  </a:cubicBezTo>
                  <a:cubicBezTo>
                    <a:pt x="12252806" y="3836848"/>
                    <a:pt x="11411279" y="3440960"/>
                    <a:pt x="10477509" y="3406949"/>
                  </a:cubicBezTo>
                  <a:cubicBezTo>
                    <a:pt x="10443499" y="2473180"/>
                    <a:pt x="10047611" y="1631653"/>
                    <a:pt x="9426105" y="1018709"/>
                  </a:cubicBezTo>
                  <a:cubicBezTo>
                    <a:pt x="8787467" y="388868"/>
                    <a:pt x="7910210" y="0"/>
                    <a:pt x="6942227" y="0"/>
                  </a:cubicBezTo>
                  <a:cubicBezTo>
                    <a:pt x="5974245" y="0"/>
                    <a:pt x="5096990" y="388868"/>
                    <a:pt x="4458353" y="1018708"/>
                  </a:cubicBezTo>
                  <a:cubicBezTo>
                    <a:pt x="3836848" y="1631652"/>
                    <a:pt x="3440959" y="2473179"/>
                    <a:pt x="3406947" y="3406948"/>
                  </a:cubicBezTo>
                  <a:cubicBezTo>
                    <a:pt x="2473179" y="3440959"/>
                    <a:pt x="1631651" y="3836848"/>
                    <a:pt x="1018706" y="4458353"/>
                  </a:cubicBezTo>
                  <a:cubicBezTo>
                    <a:pt x="388868" y="5096991"/>
                    <a:pt x="0" y="5974246"/>
                    <a:pt x="0" y="6942227"/>
                  </a:cubicBezTo>
                  <a:cubicBezTo>
                    <a:pt x="0" y="7910209"/>
                    <a:pt x="388868" y="8787465"/>
                    <a:pt x="1018708" y="9426101"/>
                  </a:cubicBezTo>
                  <a:cubicBezTo>
                    <a:pt x="1631652" y="10047607"/>
                    <a:pt x="2473179" y="10443495"/>
                    <a:pt x="3406948" y="10477505"/>
                  </a:cubicBezTo>
                  <a:cubicBezTo>
                    <a:pt x="3440960" y="11411278"/>
                    <a:pt x="3836848" y="12252805"/>
                    <a:pt x="4458353" y="12865749"/>
                  </a:cubicBezTo>
                  <a:close/>
                </a:path>
              </a:pathLst>
            </a:custGeom>
            <a:solidFill>
              <a:srgbClr val="FDA9FF"/>
            </a:solidFill>
          </p:spPr>
        </p:sp>
        <p:sp>
          <p:nvSpPr>
            <p:cNvPr name="Freeform 7" id="7"/>
            <p:cNvSpPr/>
            <p:nvPr/>
          </p:nvSpPr>
          <p:spPr>
            <a:xfrm flipH="false" flipV="false" rot="0">
              <a:off x="84228" y="84228"/>
              <a:ext cx="13716000" cy="13716000"/>
            </a:xfrm>
            <a:custGeom>
              <a:avLst/>
              <a:gdLst/>
              <a:ahLst/>
              <a:cxnLst/>
              <a:rect r="r" b="b" t="t" l="l"/>
              <a:pathLst>
                <a:path h="13716000" w="13716000">
                  <a:moveTo>
                    <a:pt x="10311096" y="3404904"/>
                  </a:moveTo>
                  <a:cubicBezTo>
                    <a:pt x="10284951" y="1520003"/>
                    <a:pt x="8749116" y="0"/>
                    <a:pt x="6857999" y="0"/>
                  </a:cubicBezTo>
                  <a:cubicBezTo>
                    <a:pt x="4966883" y="0"/>
                    <a:pt x="3431049" y="1520003"/>
                    <a:pt x="3404904" y="3404904"/>
                  </a:cubicBezTo>
                  <a:cubicBezTo>
                    <a:pt x="1520003" y="3431051"/>
                    <a:pt x="0" y="4966886"/>
                    <a:pt x="0" y="6857999"/>
                  </a:cubicBezTo>
                  <a:cubicBezTo>
                    <a:pt x="0" y="8749113"/>
                    <a:pt x="1520003" y="10284950"/>
                    <a:pt x="3404904" y="10311096"/>
                  </a:cubicBezTo>
                  <a:cubicBezTo>
                    <a:pt x="3431049" y="12195998"/>
                    <a:pt x="4966885" y="13715999"/>
                    <a:pt x="6857999" y="13715999"/>
                  </a:cubicBezTo>
                  <a:cubicBezTo>
                    <a:pt x="8749114" y="13715999"/>
                    <a:pt x="10284951" y="12195999"/>
                    <a:pt x="10311096" y="10311096"/>
                  </a:cubicBezTo>
                  <a:cubicBezTo>
                    <a:pt x="12195998" y="10284950"/>
                    <a:pt x="13715999" y="8749114"/>
                    <a:pt x="13715999" y="6858001"/>
                  </a:cubicBezTo>
                  <a:cubicBezTo>
                    <a:pt x="13715999" y="4966888"/>
                    <a:pt x="12195996" y="3431051"/>
                    <a:pt x="10311096" y="3404904"/>
                  </a:cubicBezTo>
                  <a:close/>
                </a:path>
              </a:pathLst>
            </a:custGeom>
            <a:blipFill>
              <a:blip r:embed="rId3"/>
              <a:stretch>
                <a:fillRect l="0" t="-8078" r="0" b="-21613"/>
              </a:stretch>
            </a:blipFill>
          </p:spPr>
        </p:sp>
      </p:grpSp>
      <p:sp>
        <p:nvSpPr>
          <p:cNvPr name="Freeform 8" id="8"/>
          <p:cNvSpPr/>
          <p:nvPr/>
        </p:nvSpPr>
        <p:spPr>
          <a:xfrm flipH="false" flipV="false" rot="1154229">
            <a:off x="251637" y="4427657"/>
            <a:ext cx="1757571" cy="1825342"/>
          </a:xfrm>
          <a:custGeom>
            <a:avLst/>
            <a:gdLst/>
            <a:ahLst/>
            <a:cxnLst/>
            <a:rect r="r" b="b" t="t" l="l"/>
            <a:pathLst>
              <a:path h="1825342" w="1757571">
                <a:moveTo>
                  <a:pt x="0" y="0"/>
                </a:moveTo>
                <a:lnTo>
                  <a:pt x="1757572" y="0"/>
                </a:lnTo>
                <a:lnTo>
                  <a:pt x="1757572" y="1825342"/>
                </a:lnTo>
                <a:lnTo>
                  <a:pt x="0" y="182534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16489268" y="6260253"/>
            <a:ext cx="2137915" cy="1226629"/>
          </a:xfrm>
          <a:custGeom>
            <a:avLst/>
            <a:gdLst/>
            <a:ahLst/>
            <a:cxnLst/>
            <a:rect r="r" b="b" t="t" l="l"/>
            <a:pathLst>
              <a:path h="1226629" w="2137915">
                <a:moveTo>
                  <a:pt x="0" y="0"/>
                </a:moveTo>
                <a:lnTo>
                  <a:pt x="2137916" y="0"/>
                </a:lnTo>
                <a:lnTo>
                  <a:pt x="2137916" y="1226629"/>
                </a:lnTo>
                <a:lnTo>
                  <a:pt x="0" y="122662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6030424" y="8902637"/>
            <a:ext cx="2641705" cy="1991185"/>
          </a:xfrm>
          <a:custGeom>
            <a:avLst/>
            <a:gdLst/>
            <a:ahLst/>
            <a:cxnLst/>
            <a:rect r="r" b="b" t="t" l="l"/>
            <a:pathLst>
              <a:path h="1991185" w="2641705">
                <a:moveTo>
                  <a:pt x="0" y="0"/>
                </a:moveTo>
                <a:lnTo>
                  <a:pt x="2641705" y="0"/>
                </a:lnTo>
                <a:lnTo>
                  <a:pt x="2641705" y="1991185"/>
                </a:lnTo>
                <a:lnTo>
                  <a:pt x="0" y="199118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1" id="11"/>
          <p:cNvSpPr txBox="true"/>
          <p:nvPr/>
        </p:nvSpPr>
        <p:spPr>
          <a:xfrm rot="0">
            <a:off x="3003552" y="1095974"/>
            <a:ext cx="12113054" cy="1224129"/>
          </a:xfrm>
          <a:prstGeom prst="rect">
            <a:avLst/>
          </a:prstGeom>
        </p:spPr>
        <p:txBody>
          <a:bodyPr anchor="t" rtlCol="false" tIns="0" lIns="0" bIns="0" rIns="0">
            <a:spAutoFit/>
          </a:bodyPr>
          <a:lstStyle/>
          <a:p>
            <a:pPr algn="ctr">
              <a:lnSpc>
                <a:spcPts val="9499"/>
              </a:lnSpc>
            </a:pPr>
            <a:r>
              <a:rPr lang="en-US" b="true" sz="8636">
                <a:solidFill>
                  <a:srgbClr val="FFFFFF"/>
                </a:solidFill>
                <a:latin typeface="Raleway Bold"/>
                <a:ea typeface="Raleway Bold"/>
                <a:cs typeface="Raleway Bold"/>
                <a:sym typeface="Raleway Bold"/>
              </a:rPr>
              <a:t>INCLUSION TEAM</a:t>
            </a:r>
          </a:p>
        </p:txBody>
      </p:sp>
      <p:sp>
        <p:nvSpPr>
          <p:cNvPr name="Freeform 12" id="12"/>
          <p:cNvSpPr/>
          <p:nvPr/>
        </p:nvSpPr>
        <p:spPr>
          <a:xfrm flipH="false" flipV="false" rot="0">
            <a:off x="12030175" y="-1486476"/>
            <a:ext cx="3976562" cy="2515176"/>
          </a:xfrm>
          <a:custGeom>
            <a:avLst/>
            <a:gdLst/>
            <a:ahLst/>
            <a:cxnLst/>
            <a:rect r="r" b="b" t="t" l="l"/>
            <a:pathLst>
              <a:path h="2515176" w="3976562">
                <a:moveTo>
                  <a:pt x="0" y="0"/>
                </a:moveTo>
                <a:lnTo>
                  <a:pt x="3976562" y="0"/>
                </a:lnTo>
                <a:lnTo>
                  <a:pt x="3976562" y="2515176"/>
                </a:lnTo>
                <a:lnTo>
                  <a:pt x="0" y="2515176"/>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3" id="13"/>
          <p:cNvSpPr/>
          <p:nvPr/>
        </p:nvSpPr>
        <p:spPr>
          <a:xfrm flipH="false" flipV="false" rot="0">
            <a:off x="-1201358" y="9029412"/>
            <a:ext cx="3976562" cy="2515176"/>
          </a:xfrm>
          <a:custGeom>
            <a:avLst/>
            <a:gdLst/>
            <a:ahLst/>
            <a:cxnLst/>
            <a:rect r="r" b="b" t="t" l="l"/>
            <a:pathLst>
              <a:path h="2515176" w="3976562">
                <a:moveTo>
                  <a:pt x="0" y="0"/>
                </a:moveTo>
                <a:lnTo>
                  <a:pt x="3976562" y="0"/>
                </a:lnTo>
                <a:lnTo>
                  <a:pt x="3976562" y="2515176"/>
                </a:lnTo>
                <a:lnTo>
                  <a:pt x="0" y="2515176"/>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4" id="14"/>
          <p:cNvSpPr/>
          <p:nvPr/>
        </p:nvSpPr>
        <p:spPr>
          <a:xfrm flipH="false" flipV="false" rot="-10643382">
            <a:off x="15584070" y="-306628"/>
            <a:ext cx="3507621" cy="3507621"/>
          </a:xfrm>
          <a:custGeom>
            <a:avLst/>
            <a:gdLst/>
            <a:ahLst/>
            <a:cxnLst/>
            <a:rect r="r" b="b" t="t" l="l"/>
            <a:pathLst>
              <a:path h="3507621" w="3507621">
                <a:moveTo>
                  <a:pt x="0" y="0"/>
                </a:moveTo>
                <a:lnTo>
                  <a:pt x="3507621" y="0"/>
                </a:lnTo>
                <a:lnTo>
                  <a:pt x="3507621" y="3507621"/>
                </a:lnTo>
                <a:lnTo>
                  <a:pt x="0" y="3507621"/>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15" id="15"/>
          <p:cNvSpPr/>
          <p:nvPr/>
        </p:nvSpPr>
        <p:spPr>
          <a:xfrm flipH="false" flipV="false" rot="-1397382">
            <a:off x="16470643" y="833625"/>
            <a:ext cx="1227115" cy="1227115"/>
          </a:xfrm>
          <a:custGeom>
            <a:avLst/>
            <a:gdLst/>
            <a:ahLst/>
            <a:cxnLst/>
            <a:rect r="r" b="b" t="t" l="l"/>
            <a:pathLst>
              <a:path h="1227115" w="1227115">
                <a:moveTo>
                  <a:pt x="0" y="0"/>
                </a:moveTo>
                <a:lnTo>
                  <a:pt x="1227115" y="0"/>
                </a:lnTo>
                <a:lnTo>
                  <a:pt x="1227115" y="1227115"/>
                </a:lnTo>
                <a:lnTo>
                  <a:pt x="0" y="1227115"/>
                </a:lnTo>
                <a:lnTo>
                  <a:pt x="0" y="0"/>
                </a:lnTo>
                <a:close/>
              </a:path>
            </a:pathLst>
          </a:custGeom>
          <a:blipFill>
            <a:blip r:embed="rId14"/>
            <a:stretch>
              <a:fillRect l="0" t="0" r="0" b="0"/>
            </a:stretch>
          </a:blipFill>
        </p:spPr>
      </p:sp>
      <p:sp>
        <p:nvSpPr>
          <p:cNvPr name="Freeform 16" id="16"/>
          <p:cNvSpPr/>
          <p:nvPr/>
        </p:nvSpPr>
        <p:spPr>
          <a:xfrm flipH="false" flipV="false" rot="0">
            <a:off x="741400" y="7004559"/>
            <a:ext cx="2249253" cy="2598068"/>
          </a:xfrm>
          <a:custGeom>
            <a:avLst/>
            <a:gdLst/>
            <a:ahLst/>
            <a:cxnLst/>
            <a:rect r="r" b="b" t="t" l="l"/>
            <a:pathLst>
              <a:path h="2598068" w="2249253">
                <a:moveTo>
                  <a:pt x="0" y="0"/>
                </a:moveTo>
                <a:lnTo>
                  <a:pt x="2249253" y="0"/>
                </a:lnTo>
                <a:lnTo>
                  <a:pt x="2249253" y="2598068"/>
                </a:lnTo>
                <a:lnTo>
                  <a:pt x="0" y="2598068"/>
                </a:lnTo>
                <a:lnTo>
                  <a:pt x="0" y="0"/>
                </a:lnTo>
                <a:close/>
              </a:path>
            </a:pathLst>
          </a:custGeom>
          <a:blipFill>
            <a:blip r:embed="rId15"/>
            <a:stretch>
              <a:fillRect l="0" t="0" r="0" b="0"/>
            </a:stretch>
          </a:blipFill>
        </p:spPr>
      </p:sp>
      <p:sp>
        <p:nvSpPr>
          <p:cNvPr name="TextBox 17" id="17"/>
          <p:cNvSpPr txBox="true"/>
          <p:nvPr/>
        </p:nvSpPr>
        <p:spPr>
          <a:xfrm rot="0">
            <a:off x="3914578" y="7627385"/>
            <a:ext cx="5451277" cy="504608"/>
          </a:xfrm>
          <a:prstGeom prst="rect">
            <a:avLst/>
          </a:prstGeom>
        </p:spPr>
        <p:txBody>
          <a:bodyPr anchor="t" rtlCol="false" tIns="0" lIns="0" bIns="0" rIns="0">
            <a:spAutoFit/>
          </a:bodyPr>
          <a:lstStyle/>
          <a:p>
            <a:pPr algn="ctr">
              <a:lnSpc>
                <a:spcPts val="3913"/>
              </a:lnSpc>
            </a:pPr>
            <a:r>
              <a:rPr lang="en-US" b="true" sz="2795">
                <a:solidFill>
                  <a:srgbClr val="FDD103"/>
                </a:solidFill>
                <a:latin typeface="Poppins Bold"/>
                <a:ea typeface="Poppins Bold"/>
                <a:cs typeface="Poppins Bold"/>
                <a:sym typeface="Poppins Bold"/>
              </a:rPr>
              <a:t>Miss Jade Cooper</a:t>
            </a:r>
          </a:p>
        </p:txBody>
      </p:sp>
      <p:sp>
        <p:nvSpPr>
          <p:cNvPr name="TextBox 18" id="18"/>
          <p:cNvSpPr txBox="true"/>
          <p:nvPr/>
        </p:nvSpPr>
        <p:spPr>
          <a:xfrm rot="0">
            <a:off x="9144000" y="7627385"/>
            <a:ext cx="5451277" cy="510070"/>
          </a:xfrm>
          <a:prstGeom prst="rect">
            <a:avLst/>
          </a:prstGeom>
        </p:spPr>
        <p:txBody>
          <a:bodyPr anchor="t" rtlCol="false" tIns="0" lIns="0" bIns="0" rIns="0">
            <a:spAutoFit/>
          </a:bodyPr>
          <a:lstStyle/>
          <a:p>
            <a:pPr algn="ctr">
              <a:lnSpc>
                <a:spcPts val="3913"/>
              </a:lnSpc>
            </a:pPr>
            <a:r>
              <a:rPr lang="en-US" b="true" sz="2795">
                <a:solidFill>
                  <a:srgbClr val="FDD103"/>
                </a:solidFill>
                <a:latin typeface="Poppins Bold"/>
                <a:ea typeface="Poppins Bold"/>
                <a:cs typeface="Poppins Bold"/>
                <a:sym typeface="Poppins Bold"/>
              </a:rPr>
              <a:t>Mrs Zara Khan</a:t>
            </a:r>
          </a:p>
        </p:txBody>
      </p:sp>
      <p:sp>
        <p:nvSpPr>
          <p:cNvPr name="TextBox 19" id="19"/>
          <p:cNvSpPr txBox="true"/>
          <p:nvPr/>
        </p:nvSpPr>
        <p:spPr>
          <a:xfrm rot="0">
            <a:off x="4075114" y="8236918"/>
            <a:ext cx="5068886" cy="408784"/>
          </a:xfrm>
          <a:prstGeom prst="rect">
            <a:avLst/>
          </a:prstGeom>
        </p:spPr>
        <p:txBody>
          <a:bodyPr anchor="t" rtlCol="false" tIns="0" lIns="0" bIns="0" rIns="0">
            <a:spAutoFit/>
          </a:bodyPr>
          <a:lstStyle/>
          <a:p>
            <a:pPr algn="ctr">
              <a:lnSpc>
                <a:spcPts val="3196"/>
              </a:lnSpc>
            </a:pPr>
            <a:r>
              <a:rPr lang="en-US" sz="2283">
                <a:solidFill>
                  <a:srgbClr val="FFFFFF"/>
                </a:solidFill>
                <a:latin typeface="Poppins"/>
                <a:ea typeface="Poppins"/>
                <a:cs typeface="Poppins"/>
                <a:sym typeface="Poppins"/>
              </a:rPr>
              <a:t>SENCO</a:t>
            </a:r>
          </a:p>
        </p:txBody>
      </p:sp>
      <p:sp>
        <p:nvSpPr>
          <p:cNvPr name="TextBox 20" id="20"/>
          <p:cNvSpPr txBox="true"/>
          <p:nvPr/>
        </p:nvSpPr>
        <p:spPr>
          <a:xfrm rot="0">
            <a:off x="9365855" y="8208553"/>
            <a:ext cx="5068886" cy="408784"/>
          </a:xfrm>
          <a:prstGeom prst="rect">
            <a:avLst/>
          </a:prstGeom>
        </p:spPr>
        <p:txBody>
          <a:bodyPr anchor="t" rtlCol="false" tIns="0" lIns="0" bIns="0" rIns="0">
            <a:spAutoFit/>
          </a:bodyPr>
          <a:lstStyle/>
          <a:p>
            <a:pPr algn="ctr">
              <a:lnSpc>
                <a:spcPts val="3196"/>
              </a:lnSpc>
            </a:pPr>
            <a:r>
              <a:rPr lang="en-US" sz="2283">
                <a:solidFill>
                  <a:srgbClr val="FFFFFF"/>
                </a:solidFill>
                <a:latin typeface="Poppins"/>
                <a:ea typeface="Poppins"/>
                <a:cs typeface="Poppins"/>
                <a:sym typeface="Poppins"/>
              </a:rPr>
              <a:t>Family Support Worker</a:t>
            </a:r>
          </a:p>
        </p:txBody>
      </p:sp>
    </p:spTree>
  </p:cSld>
  <p:clrMapOvr>
    <a:masterClrMapping/>
  </p:clrMapOvr>
  <p:transition spd="fast">
    <p:wipe dir="l"/>
  </p:transition>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145DA0"/>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798732" y="3255190"/>
            <a:ext cx="4231692" cy="4231692"/>
            <a:chOff x="0" y="0"/>
            <a:chExt cx="13884457" cy="13884457"/>
          </a:xfrm>
        </p:grpSpPr>
        <p:sp>
          <p:nvSpPr>
            <p:cNvPr name="Freeform 3" id="3"/>
            <p:cNvSpPr/>
            <p:nvPr/>
          </p:nvSpPr>
          <p:spPr>
            <a:xfrm flipH="false" flipV="false" rot="0">
              <a:off x="0" y="0"/>
              <a:ext cx="13884458" cy="13884456"/>
            </a:xfrm>
            <a:custGeom>
              <a:avLst/>
              <a:gdLst/>
              <a:ahLst/>
              <a:cxnLst/>
              <a:rect r="r" b="b" t="t" l="l"/>
              <a:pathLst>
                <a:path h="13884456" w="13884458">
                  <a:moveTo>
                    <a:pt x="4458353" y="12865749"/>
                  </a:moveTo>
                  <a:cubicBezTo>
                    <a:pt x="5096990" y="13495589"/>
                    <a:pt x="5974246" y="13884456"/>
                    <a:pt x="6942229" y="13884456"/>
                  </a:cubicBezTo>
                  <a:cubicBezTo>
                    <a:pt x="7910212" y="13884456"/>
                    <a:pt x="8787468" y="13495589"/>
                    <a:pt x="9426104" y="12865749"/>
                  </a:cubicBezTo>
                  <a:cubicBezTo>
                    <a:pt x="10047608" y="12252805"/>
                    <a:pt x="10443497" y="11411277"/>
                    <a:pt x="10477508" y="10477508"/>
                  </a:cubicBezTo>
                  <a:cubicBezTo>
                    <a:pt x="11411276" y="10443497"/>
                    <a:pt x="12252806" y="10047609"/>
                    <a:pt x="12865750" y="9426103"/>
                  </a:cubicBezTo>
                  <a:cubicBezTo>
                    <a:pt x="13495590" y="8787466"/>
                    <a:pt x="13884458" y="7910209"/>
                    <a:pt x="13884458" y="6942229"/>
                  </a:cubicBezTo>
                  <a:cubicBezTo>
                    <a:pt x="13884458" y="5974249"/>
                    <a:pt x="13495590" y="5096991"/>
                    <a:pt x="12865750" y="4458354"/>
                  </a:cubicBezTo>
                  <a:cubicBezTo>
                    <a:pt x="12252806" y="3836848"/>
                    <a:pt x="11411279" y="3440960"/>
                    <a:pt x="10477509" y="3406949"/>
                  </a:cubicBezTo>
                  <a:cubicBezTo>
                    <a:pt x="10443499" y="2473180"/>
                    <a:pt x="10047611" y="1631653"/>
                    <a:pt x="9426105" y="1018709"/>
                  </a:cubicBezTo>
                  <a:cubicBezTo>
                    <a:pt x="8787467" y="388868"/>
                    <a:pt x="7910210" y="0"/>
                    <a:pt x="6942227" y="0"/>
                  </a:cubicBezTo>
                  <a:cubicBezTo>
                    <a:pt x="5974245" y="0"/>
                    <a:pt x="5096990" y="388868"/>
                    <a:pt x="4458353" y="1018708"/>
                  </a:cubicBezTo>
                  <a:cubicBezTo>
                    <a:pt x="3836848" y="1631652"/>
                    <a:pt x="3440959" y="2473179"/>
                    <a:pt x="3406947" y="3406948"/>
                  </a:cubicBezTo>
                  <a:cubicBezTo>
                    <a:pt x="2473179" y="3440959"/>
                    <a:pt x="1631651" y="3836848"/>
                    <a:pt x="1018706" y="4458353"/>
                  </a:cubicBezTo>
                  <a:cubicBezTo>
                    <a:pt x="388868" y="5096991"/>
                    <a:pt x="0" y="5974246"/>
                    <a:pt x="0" y="6942227"/>
                  </a:cubicBezTo>
                  <a:cubicBezTo>
                    <a:pt x="0" y="7910209"/>
                    <a:pt x="388868" y="8787465"/>
                    <a:pt x="1018708" y="9426101"/>
                  </a:cubicBezTo>
                  <a:cubicBezTo>
                    <a:pt x="1631652" y="10047607"/>
                    <a:pt x="2473179" y="10443495"/>
                    <a:pt x="3406948" y="10477505"/>
                  </a:cubicBezTo>
                  <a:cubicBezTo>
                    <a:pt x="3440960" y="11411278"/>
                    <a:pt x="3836848" y="12252805"/>
                    <a:pt x="4458353" y="12865749"/>
                  </a:cubicBezTo>
                  <a:close/>
                </a:path>
              </a:pathLst>
            </a:custGeom>
            <a:solidFill>
              <a:srgbClr val="FDA9FF"/>
            </a:solidFill>
          </p:spPr>
        </p:sp>
        <p:sp>
          <p:nvSpPr>
            <p:cNvPr name="Freeform 4" id="4"/>
            <p:cNvSpPr/>
            <p:nvPr/>
          </p:nvSpPr>
          <p:spPr>
            <a:xfrm flipH="false" flipV="false" rot="0">
              <a:off x="84228" y="84228"/>
              <a:ext cx="13716000" cy="13716000"/>
            </a:xfrm>
            <a:custGeom>
              <a:avLst/>
              <a:gdLst/>
              <a:ahLst/>
              <a:cxnLst/>
              <a:rect r="r" b="b" t="t" l="l"/>
              <a:pathLst>
                <a:path h="13716000" w="13716000">
                  <a:moveTo>
                    <a:pt x="10311096" y="3404904"/>
                  </a:moveTo>
                  <a:cubicBezTo>
                    <a:pt x="10284951" y="1520003"/>
                    <a:pt x="8749116" y="0"/>
                    <a:pt x="6857999" y="0"/>
                  </a:cubicBezTo>
                  <a:cubicBezTo>
                    <a:pt x="4966883" y="0"/>
                    <a:pt x="3431049" y="1520003"/>
                    <a:pt x="3404904" y="3404904"/>
                  </a:cubicBezTo>
                  <a:cubicBezTo>
                    <a:pt x="1520003" y="3431051"/>
                    <a:pt x="0" y="4966886"/>
                    <a:pt x="0" y="6857999"/>
                  </a:cubicBezTo>
                  <a:cubicBezTo>
                    <a:pt x="0" y="8749113"/>
                    <a:pt x="1520003" y="10284950"/>
                    <a:pt x="3404904" y="10311096"/>
                  </a:cubicBezTo>
                  <a:cubicBezTo>
                    <a:pt x="3431049" y="12195998"/>
                    <a:pt x="4966885" y="13715999"/>
                    <a:pt x="6857999" y="13715999"/>
                  </a:cubicBezTo>
                  <a:cubicBezTo>
                    <a:pt x="8749114" y="13715999"/>
                    <a:pt x="10284951" y="12195999"/>
                    <a:pt x="10311096" y="10311096"/>
                  </a:cubicBezTo>
                  <a:cubicBezTo>
                    <a:pt x="12195998" y="10284950"/>
                    <a:pt x="13715999" y="8749114"/>
                    <a:pt x="13715999" y="6858001"/>
                  </a:cubicBezTo>
                  <a:cubicBezTo>
                    <a:pt x="13715999" y="4966888"/>
                    <a:pt x="12195996" y="3431051"/>
                    <a:pt x="10311096" y="3404904"/>
                  </a:cubicBezTo>
                  <a:close/>
                </a:path>
              </a:pathLst>
            </a:custGeom>
            <a:blipFill>
              <a:blip r:embed="rId3"/>
              <a:stretch>
                <a:fillRect l="0" t="-25342" r="0" b="-25342"/>
              </a:stretch>
            </a:blipFill>
          </p:spPr>
        </p:sp>
      </p:grpSp>
      <p:grpSp>
        <p:nvGrpSpPr>
          <p:cNvPr name="Group 5" id="5"/>
          <p:cNvGrpSpPr>
            <a:grpSpLocks noChangeAspect="true"/>
          </p:cNvGrpSpPr>
          <p:nvPr/>
        </p:nvGrpSpPr>
        <p:grpSpPr>
          <a:xfrm rot="0">
            <a:off x="12257576" y="3255190"/>
            <a:ext cx="4231692" cy="4231692"/>
            <a:chOff x="0" y="0"/>
            <a:chExt cx="13884457" cy="13884457"/>
          </a:xfrm>
        </p:grpSpPr>
        <p:sp>
          <p:nvSpPr>
            <p:cNvPr name="Freeform 6" id="6"/>
            <p:cNvSpPr/>
            <p:nvPr/>
          </p:nvSpPr>
          <p:spPr>
            <a:xfrm flipH="false" flipV="false" rot="0">
              <a:off x="0" y="0"/>
              <a:ext cx="13884458" cy="13884456"/>
            </a:xfrm>
            <a:custGeom>
              <a:avLst/>
              <a:gdLst/>
              <a:ahLst/>
              <a:cxnLst/>
              <a:rect r="r" b="b" t="t" l="l"/>
              <a:pathLst>
                <a:path h="13884456" w="13884458">
                  <a:moveTo>
                    <a:pt x="4458353" y="12865749"/>
                  </a:moveTo>
                  <a:cubicBezTo>
                    <a:pt x="5096990" y="13495589"/>
                    <a:pt x="5974246" y="13884456"/>
                    <a:pt x="6942229" y="13884456"/>
                  </a:cubicBezTo>
                  <a:cubicBezTo>
                    <a:pt x="7910212" y="13884456"/>
                    <a:pt x="8787468" y="13495589"/>
                    <a:pt x="9426104" y="12865749"/>
                  </a:cubicBezTo>
                  <a:cubicBezTo>
                    <a:pt x="10047608" y="12252805"/>
                    <a:pt x="10443497" y="11411277"/>
                    <a:pt x="10477508" y="10477508"/>
                  </a:cubicBezTo>
                  <a:cubicBezTo>
                    <a:pt x="11411276" y="10443497"/>
                    <a:pt x="12252806" y="10047609"/>
                    <a:pt x="12865750" y="9426103"/>
                  </a:cubicBezTo>
                  <a:cubicBezTo>
                    <a:pt x="13495590" y="8787466"/>
                    <a:pt x="13884458" y="7910209"/>
                    <a:pt x="13884458" y="6942229"/>
                  </a:cubicBezTo>
                  <a:cubicBezTo>
                    <a:pt x="13884458" y="5974249"/>
                    <a:pt x="13495590" y="5096991"/>
                    <a:pt x="12865750" y="4458354"/>
                  </a:cubicBezTo>
                  <a:cubicBezTo>
                    <a:pt x="12252806" y="3836848"/>
                    <a:pt x="11411279" y="3440960"/>
                    <a:pt x="10477509" y="3406949"/>
                  </a:cubicBezTo>
                  <a:cubicBezTo>
                    <a:pt x="10443499" y="2473180"/>
                    <a:pt x="10047611" y="1631653"/>
                    <a:pt x="9426105" y="1018709"/>
                  </a:cubicBezTo>
                  <a:cubicBezTo>
                    <a:pt x="8787467" y="388868"/>
                    <a:pt x="7910210" y="0"/>
                    <a:pt x="6942227" y="0"/>
                  </a:cubicBezTo>
                  <a:cubicBezTo>
                    <a:pt x="5974245" y="0"/>
                    <a:pt x="5096990" y="388868"/>
                    <a:pt x="4458353" y="1018708"/>
                  </a:cubicBezTo>
                  <a:cubicBezTo>
                    <a:pt x="3836848" y="1631652"/>
                    <a:pt x="3440959" y="2473179"/>
                    <a:pt x="3406947" y="3406948"/>
                  </a:cubicBezTo>
                  <a:cubicBezTo>
                    <a:pt x="2473179" y="3440959"/>
                    <a:pt x="1631651" y="3836848"/>
                    <a:pt x="1018706" y="4458353"/>
                  </a:cubicBezTo>
                  <a:cubicBezTo>
                    <a:pt x="388868" y="5096991"/>
                    <a:pt x="0" y="5974246"/>
                    <a:pt x="0" y="6942227"/>
                  </a:cubicBezTo>
                  <a:cubicBezTo>
                    <a:pt x="0" y="7910209"/>
                    <a:pt x="388868" y="8787465"/>
                    <a:pt x="1018708" y="9426101"/>
                  </a:cubicBezTo>
                  <a:cubicBezTo>
                    <a:pt x="1631652" y="10047607"/>
                    <a:pt x="2473179" y="10443495"/>
                    <a:pt x="3406948" y="10477505"/>
                  </a:cubicBezTo>
                  <a:cubicBezTo>
                    <a:pt x="3440960" y="11411278"/>
                    <a:pt x="3836848" y="12252805"/>
                    <a:pt x="4458353" y="12865749"/>
                  </a:cubicBezTo>
                  <a:close/>
                </a:path>
              </a:pathLst>
            </a:custGeom>
            <a:solidFill>
              <a:srgbClr val="FDA9FF"/>
            </a:solidFill>
          </p:spPr>
        </p:sp>
        <p:sp>
          <p:nvSpPr>
            <p:cNvPr name="Freeform 7" id="7"/>
            <p:cNvSpPr/>
            <p:nvPr/>
          </p:nvSpPr>
          <p:spPr>
            <a:xfrm flipH="false" flipV="false" rot="0">
              <a:off x="84228" y="84228"/>
              <a:ext cx="13716000" cy="13716000"/>
            </a:xfrm>
            <a:custGeom>
              <a:avLst/>
              <a:gdLst/>
              <a:ahLst/>
              <a:cxnLst/>
              <a:rect r="r" b="b" t="t" l="l"/>
              <a:pathLst>
                <a:path h="13716000" w="13716000">
                  <a:moveTo>
                    <a:pt x="10311096" y="3404904"/>
                  </a:moveTo>
                  <a:cubicBezTo>
                    <a:pt x="10284951" y="1520003"/>
                    <a:pt x="8749116" y="0"/>
                    <a:pt x="6857999" y="0"/>
                  </a:cubicBezTo>
                  <a:cubicBezTo>
                    <a:pt x="4966883" y="0"/>
                    <a:pt x="3431049" y="1520003"/>
                    <a:pt x="3404904" y="3404904"/>
                  </a:cubicBezTo>
                  <a:cubicBezTo>
                    <a:pt x="1520003" y="3431051"/>
                    <a:pt x="0" y="4966886"/>
                    <a:pt x="0" y="6857999"/>
                  </a:cubicBezTo>
                  <a:cubicBezTo>
                    <a:pt x="0" y="8749113"/>
                    <a:pt x="1520003" y="10284950"/>
                    <a:pt x="3404904" y="10311096"/>
                  </a:cubicBezTo>
                  <a:cubicBezTo>
                    <a:pt x="3431049" y="12195998"/>
                    <a:pt x="4966885" y="13715999"/>
                    <a:pt x="6857999" y="13715999"/>
                  </a:cubicBezTo>
                  <a:cubicBezTo>
                    <a:pt x="8749114" y="13715999"/>
                    <a:pt x="10284951" y="12195999"/>
                    <a:pt x="10311096" y="10311096"/>
                  </a:cubicBezTo>
                  <a:cubicBezTo>
                    <a:pt x="12195998" y="10284950"/>
                    <a:pt x="13715999" y="8749114"/>
                    <a:pt x="13715999" y="6858001"/>
                  </a:cubicBezTo>
                  <a:cubicBezTo>
                    <a:pt x="13715999" y="4966888"/>
                    <a:pt x="12195996" y="3431051"/>
                    <a:pt x="10311096" y="3404904"/>
                  </a:cubicBezTo>
                  <a:close/>
                </a:path>
              </a:pathLst>
            </a:custGeom>
            <a:blipFill>
              <a:blip r:embed="rId4"/>
              <a:stretch>
                <a:fillRect l="-11879" t="-54378" r="-11804" b="-31995"/>
              </a:stretch>
            </a:blipFill>
          </p:spPr>
        </p:sp>
      </p:grpSp>
      <p:grpSp>
        <p:nvGrpSpPr>
          <p:cNvPr name="Group 8" id="8"/>
          <p:cNvGrpSpPr>
            <a:grpSpLocks noChangeAspect="true"/>
          </p:cNvGrpSpPr>
          <p:nvPr/>
        </p:nvGrpSpPr>
        <p:grpSpPr>
          <a:xfrm rot="0">
            <a:off x="7167014" y="3255190"/>
            <a:ext cx="4231692" cy="4231692"/>
            <a:chOff x="0" y="0"/>
            <a:chExt cx="13884457" cy="13884457"/>
          </a:xfrm>
        </p:grpSpPr>
        <p:sp>
          <p:nvSpPr>
            <p:cNvPr name="Freeform 9" id="9"/>
            <p:cNvSpPr/>
            <p:nvPr/>
          </p:nvSpPr>
          <p:spPr>
            <a:xfrm flipH="false" flipV="false" rot="0">
              <a:off x="0" y="0"/>
              <a:ext cx="13884458" cy="13884456"/>
            </a:xfrm>
            <a:custGeom>
              <a:avLst/>
              <a:gdLst/>
              <a:ahLst/>
              <a:cxnLst/>
              <a:rect r="r" b="b" t="t" l="l"/>
              <a:pathLst>
                <a:path h="13884456" w="13884458">
                  <a:moveTo>
                    <a:pt x="4458353" y="12865749"/>
                  </a:moveTo>
                  <a:cubicBezTo>
                    <a:pt x="5096990" y="13495589"/>
                    <a:pt x="5974246" y="13884456"/>
                    <a:pt x="6942229" y="13884456"/>
                  </a:cubicBezTo>
                  <a:cubicBezTo>
                    <a:pt x="7910212" y="13884456"/>
                    <a:pt x="8787468" y="13495589"/>
                    <a:pt x="9426104" y="12865749"/>
                  </a:cubicBezTo>
                  <a:cubicBezTo>
                    <a:pt x="10047608" y="12252805"/>
                    <a:pt x="10443497" y="11411277"/>
                    <a:pt x="10477508" y="10477508"/>
                  </a:cubicBezTo>
                  <a:cubicBezTo>
                    <a:pt x="11411276" y="10443497"/>
                    <a:pt x="12252806" y="10047609"/>
                    <a:pt x="12865750" y="9426103"/>
                  </a:cubicBezTo>
                  <a:cubicBezTo>
                    <a:pt x="13495590" y="8787466"/>
                    <a:pt x="13884458" y="7910209"/>
                    <a:pt x="13884458" y="6942229"/>
                  </a:cubicBezTo>
                  <a:cubicBezTo>
                    <a:pt x="13884458" y="5974249"/>
                    <a:pt x="13495590" y="5096991"/>
                    <a:pt x="12865750" y="4458354"/>
                  </a:cubicBezTo>
                  <a:cubicBezTo>
                    <a:pt x="12252806" y="3836848"/>
                    <a:pt x="11411279" y="3440960"/>
                    <a:pt x="10477509" y="3406949"/>
                  </a:cubicBezTo>
                  <a:cubicBezTo>
                    <a:pt x="10443499" y="2473180"/>
                    <a:pt x="10047611" y="1631653"/>
                    <a:pt x="9426105" y="1018709"/>
                  </a:cubicBezTo>
                  <a:cubicBezTo>
                    <a:pt x="8787467" y="388868"/>
                    <a:pt x="7910210" y="0"/>
                    <a:pt x="6942227" y="0"/>
                  </a:cubicBezTo>
                  <a:cubicBezTo>
                    <a:pt x="5974245" y="0"/>
                    <a:pt x="5096990" y="388868"/>
                    <a:pt x="4458353" y="1018708"/>
                  </a:cubicBezTo>
                  <a:cubicBezTo>
                    <a:pt x="3836848" y="1631652"/>
                    <a:pt x="3440959" y="2473179"/>
                    <a:pt x="3406947" y="3406948"/>
                  </a:cubicBezTo>
                  <a:cubicBezTo>
                    <a:pt x="2473179" y="3440959"/>
                    <a:pt x="1631651" y="3836848"/>
                    <a:pt x="1018706" y="4458353"/>
                  </a:cubicBezTo>
                  <a:cubicBezTo>
                    <a:pt x="388868" y="5096991"/>
                    <a:pt x="0" y="5974246"/>
                    <a:pt x="0" y="6942227"/>
                  </a:cubicBezTo>
                  <a:cubicBezTo>
                    <a:pt x="0" y="7910209"/>
                    <a:pt x="388868" y="8787465"/>
                    <a:pt x="1018708" y="9426101"/>
                  </a:cubicBezTo>
                  <a:cubicBezTo>
                    <a:pt x="1631652" y="10047607"/>
                    <a:pt x="2473179" y="10443495"/>
                    <a:pt x="3406948" y="10477505"/>
                  </a:cubicBezTo>
                  <a:cubicBezTo>
                    <a:pt x="3440960" y="11411278"/>
                    <a:pt x="3836848" y="12252805"/>
                    <a:pt x="4458353" y="12865749"/>
                  </a:cubicBezTo>
                  <a:close/>
                </a:path>
              </a:pathLst>
            </a:custGeom>
            <a:solidFill>
              <a:srgbClr val="FDA9FF"/>
            </a:solidFill>
          </p:spPr>
        </p:sp>
        <p:sp>
          <p:nvSpPr>
            <p:cNvPr name="Freeform 10" id="10"/>
            <p:cNvSpPr/>
            <p:nvPr/>
          </p:nvSpPr>
          <p:spPr>
            <a:xfrm flipH="false" flipV="false" rot="0">
              <a:off x="84228" y="84228"/>
              <a:ext cx="13716000" cy="13716000"/>
            </a:xfrm>
            <a:custGeom>
              <a:avLst/>
              <a:gdLst/>
              <a:ahLst/>
              <a:cxnLst/>
              <a:rect r="r" b="b" t="t" l="l"/>
              <a:pathLst>
                <a:path h="13716000" w="13716000">
                  <a:moveTo>
                    <a:pt x="10311096" y="3404904"/>
                  </a:moveTo>
                  <a:cubicBezTo>
                    <a:pt x="10284951" y="1520003"/>
                    <a:pt x="8749116" y="0"/>
                    <a:pt x="6857999" y="0"/>
                  </a:cubicBezTo>
                  <a:cubicBezTo>
                    <a:pt x="4966883" y="0"/>
                    <a:pt x="3431049" y="1520003"/>
                    <a:pt x="3404904" y="3404904"/>
                  </a:cubicBezTo>
                  <a:cubicBezTo>
                    <a:pt x="1520003" y="3431051"/>
                    <a:pt x="0" y="4966886"/>
                    <a:pt x="0" y="6857999"/>
                  </a:cubicBezTo>
                  <a:cubicBezTo>
                    <a:pt x="0" y="8749113"/>
                    <a:pt x="1520003" y="10284950"/>
                    <a:pt x="3404904" y="10311096"/>
                  </a:cubicBezTo>
                  <a:cubicBezTo>
                    <a:pt x="3431049" y="12195998"/>
                    <a:pt x="4966885" y="13715999"/>
                    <a:pt x="6857999" y="13715999"/>
                  </a:cubicBezTo>
                  <a:cubicBezTo>
                    <a:pt x="8749114" y="13715999"/>
                    <a:pt x="10284951" y="12195999"/>
                    <a:pt x="10311096" y="10311096"/>
                  </a:cubicBezTo>
                  <a:cubicBezTo>
                    <a:pt x="12195998" y="10284950"/>
                    <a:pt x="13715999" y="8749114"/>
                    <a:pt x="13715999" y="6858001"/>
                  </a:cubicBezTo>
                  <a:cubicBezTo>
                    <a:pt x="13715999" y="4966888"/>
                    <a:pt x="12195996" y="3431051"/>
                    <a:pt x="10311096" y="3404904"/>
                  </a:cubicBezTo>
                  <a:close/>
                </a:path>
              </a:pathLst>
            </a:custGeom>
            <a:blipFill>
              <a:blip r:embed="rId5"/>
              <a:stretch>
                <a:fillRect l="-523" t="-41271" r="-18003" b="-36518"/>
              </a:stretch>
            </a:blipFill>
          </p:spPr>
        </p:sp>
      </p:grpSp>
      <p:sp>
        <p:nvSpPr>
          <p:cNvPr name="TextBox 11" id="11"/>
          <p:cNvSpPr txBox="true"/>
          <p:nvPr/>
        </p:nvSpPr>
        <p:spPr>
          <a:xfrm rot="0">
            <a:off x="1188939" y="7712711"/>
            <a:ext cx="5451277" cy="504608"/>
          </a:xfrm>
          <a:prstGeom prst="rect">
            <a:avLst/>
          </a:prstGeom>
        </p:spPr>
        <p:txBody>
          <a:bodyPr anchor="t" rtlCol="false" tIns="0" lIns="0" bIns="0" rIns="0">
            <a:spAutoFit/>
          </a:bodyPr>
          <a:lstStyle/>
          <a:p>
            <a:pPr algn="ctr">
              <a:lnSpc>
                <a:spcPts val="3913"/>
              </a:lnSpc>
            </a:pPr>
            <a:r>
              <a:rPr lang="en-US" b="true" sz="2795">
                <a:solidFill>
                  <a:srgbClr val="FDD103"/>
                </a:solidFill>
                <a:latin typeface="Poppins Bold"/>
                <a:ea typeface="Poppins Bold"/>
                <a:cs typeface="Poppins Bold"/>
                <a:sym typeface="Poppins Bold"/>
              </a:rPr>
              <a:t>Mrs Jen Edwards</a:t>
            </a:r>
          </a:p>
        </p:txBody>
      </p:sp>
      <p:sp>
        <p:nvSpPr>
          <p:cNvPr name="Freeform 12" id="12"/>
          <p:cNvSpPr/>
          <p:nvPr/>
        </p:nvSpPr>
        <p:spPr>
          <a:xfrm flipH="false" flipV="false" rot="1154229">
            <a:off x="251637" y="5828094"/>
            <a:ext cx="1757571" cy="1825342"/>
          </a:xfrm>
          <a:custGeom>
            <a:avLst/>
            <a:gdLst/>
            <a:ahLst/>
            <a:cxnLst/>
            <a:rect r="r" b="b" t="t" l="l"/>
            <a:pathLst>
              <a:path h="1825342" w="1757571">
                <a:moveTo>
                  <a:pt x="0" y="0"/>
                </a:moveTo>
                <a:lnTo>
                  <a:pt x="1757572" y="0"/>
                </a:lnTo>
                <a:lnTo>
                  <a:pt x="1757572" y="1825342"/>
                </a:lnTo>
                <a:lnTo>
                  <a:pt x="0" y="182534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3" id="13"/>
          <p:cNvSpPr/>
          <p:nvPr/>
        </p:nvSpPr>
        <p:spPr>
          <a:xfrm flipH="false" flipV="false" rot="0">
            <a:off x="16489268" y="6260253"/>
            <a:ext cx="2137915" cy="1226629"/>
          </a:xfrm>
          <a:custGeom>
            <a:avLst/>
            <a:gdLst/>
            <a:ahLst/>
            <a:cxnLst/>
            <a:rect r="r" b="b" t="t" l="l"/>
            <a:pathLst>
              <a:path h="1226629" w="2137915">
                <a:moveTo>
                  <a:pt x="0" y="0"/>
                </a:moveTo>
                <a:lnTo>
                  <a:pt x="2137916" y="0"/>
                </a:lnTo>
                <a:lnTo>
                  <a:pt x="2137916" y="1226629"/>
                </a:lnTo>
                <a:lnTo>
                  <a:pt x="0" y="1226629"/>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4" id="14"/>
          <p:cNvSpPr/>
          <p:nvPr/>
        </p:nvSpPr>
        <p:spPr>
          <a:xfrm flipH="false" flipV="false" rot="0">
            <a:off x="6030424" y="8902637"/>
            <a:ext cx="2641705" cy="1991185"/>
          </a:xfrm>
          <a:custGeom>
            <a:avLst/>
            <a:gdLst/>
            <a:ahLst/>
            <a:cxnLst/>
            <a:rect r="r" b="b" t="t" l="l"/>
            <a:pathLst>
              <a:path h="1991185" w="2641705">
                <a:moveTo>
                  <a:pt x="0" y="0"/>
                </a:moveTo>
                <a:lnTo>
                  <a:pt x="2641705" y="0"/>
                </a:lnTo>
                <a:lnTo>
                  <a:pt x="2641705" y="1991185"/>
                </a:lnTo>
                <a:lnTo>
                  <a:pt x="0" y="199118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5" id="15"/>
          <p:cNvSpPr/>
          <p:nvPr/>
        </p:nvSpPr>
        <p:spPr>
          <a:xfrm flipH="false" flipV="false" rot="0">
            <a:off x="10767237" y="3034317"/>
            <a:ext cx="1262938" cy="1226629"/>
          </a:xfrm>
          <a:custGeom>
            <a:avLst/>
            <a:gdLst/>
            <a:ahLst/>
            <a:cxnLst/>
            <a:rect r="r" b="b" t="t" l="l"/>
            <a:pathLst>
              <a:path h="1226629" w="1262938">
                <a:moveTo>
                  <a:pt x="0" y="0"/>
                </a:moveTo>
                <a:lnTo>
                  <a:pt x="1262938" y="0"/>
                </a:lnTo>
                <a:lnTo>
                  <a:pt x="1262938" y="1226629"/>
                </a:lnTo>
                <a:lnTo>
                  <a:pt x="0" y="1226629"/>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16" id="16"/>
          <p:cNvSpPr txBox="true"/>
          <p:nvPr/>
        </p:nvSpPr>
        <p:spPr>
          <a:xfrm rot="0">
            <a:off x="3003552" y="1095974"/>
            <a:ext cx="12113054" cy="1224129"/>
          </a:xfrm>
          <a:prstGeom prst="rect">
            <a:avLst/>
          </a:prstGeom>
        </p:spPr>
        <p:txBody>
          <a:bodyPr anchor="t" rtlCol="false" tIns="0" lIns="0" bIns="0" rIns="0">
            <a:spAutoFit/>
          </a:bodyPr>
          <a:lstStyle/>
          <a:p>
            <a:pPr algn="ctr">
              <a:lnSpc>
                <a:spcPts val="9499"/>
              </a:lnSpc>
            </a:pPr>
            <a:r>
              <a:rPr lang="en-US" b="true" sz="8636">
                <a:solidFill>
                  <a:srgbClr val="FFFFFF"/>
                </a:solidFill>
                <a:latin typeface="Raleway Bold"/>
                <a:ea typeface="Raleway Bold"/>
                <a:cs typeface="Raleway Bold"/>
                <a:sym typeface="Raleway Bold"/>
              </a:rPr>
              <a:t>YEAR 3 TEAM</a:t>
            </a:r>
          </a:p>
        </p:txBody>
      </p:sp>
      <p:sp>
        <p:nvSpPr>
          <p:cNvPr name="TextBox 17" id="17"/>
          <p:cNvSpPr txBox="true"/>
          <p:nvPr/>
        </p:nvSpPr>
        <p:spPr>
          <a:xfrm rot="0">
            <a:off x="6418362" y="7712711"/>
            <a:ext cx="5451277" cy="510070"/>
          </a:xfrm>
          <a:prstGeom prst="rect">
            <a:avLst/>
          </a:prstGeom>
        </p:spPr>
        <p:txBody>
          <a:bodyPr anchor="t" rtlCol="false" tIns="0" lIns="0" bIns="0" rIns="0">
            <a:spAutoFit/>
          </a:bodyPr>
          <a:lstStyle/>
          <a:p>
            <a:pPr algn="ctr">
              <a:lnSpc>
                <a:spcPts val="3913"/>
              </a:lnSpc>
            </a:pPr>
            <a:r>
              <a:rPr lang="en-US" b="true" sz="2795">
                <a:solidFill>
                  <a:srgbClr val="FDD103"/>
                </a:solidFill>
                <a:latin typeface="Poppins Bold"/>
                <a:ea typeface="Poppins Bold"/>
                <a:cs typeface="Poppins Bold"/>
                <a:sym typeface="Poppins Bold"/>
              </a:rPr>
              <a:t>Mr Fowler</a:t>
            </a:r>
          </a:p>
        </p:txBody>
      </p:sp>
      <p:sp>
        <p:nvSpPr>
          <p:cNvPr name="TextBox 18" id="18"/>
          <p:cNvSpPr txBox="true"/>
          <p:nvPr/>
        </p:nvSpPr>
        <p:spPr>
          <a:xfrm rot="0">
            <a:off x="11647784" y="7712711"/>
            <a:ext cx="5451277" cy="510070"/>
          </a:xfrm>
          <a:prstGeom prst="rect">
            <a:avLst/>
          </a:prstGeom>
        </p:spPr>
        <p:txBody>
          <a:bodyPr anchor="t" rtlCol="false" tIns="0" lIns="0" bIns="0" rIns="0">
            <a:spAutoFit/>
          </a:bodyPr>
          <a:lstStyle/>
          <a:p>
            <a:pPr algn="ctr">
              <a:lnSpc>
                <a:spcPts val="3913"/>
              </a:lnSpc>
            </a:pPr>
            <a:r>
              <a:rPr lang="en-US" b="true" sz="2795">
                <a:solidFill>
                  <a:srgbClr val="FDD103"/>
                </a:solidFill>
                <a:latin typeface="Poppins Bold"/>
                <a:ea typeface="Poppins Bold"/>
                <a:cs typeface="Poppins Bold"/>
                <a:sym typeface="Poppins Bold"/>
              </a:rPr>
              <a:t>Miss Sleeman</a:t>
            </a:r>
          </a:p>
        </p:txBody>
      </p:sp>
      <p:sp>
        <p:nvSpPr>
          <p:cNvPr name="TextBox 19" id="19"/>
          <p:cNvSpPr txBox="true"/>
          <p:nvPr/>
        </p:nvSpPr>
        <p:spPr>
          <a:xfrm rot="0">
            <a:off x="1349476" y="8322243"/>
            <a:ext cx="5068886" cy="408784"/>
          </a:xfrm>
          <a:prstGeom prst="rect">
            <a:avLst/>
          </a:prstGeom>
        </p:spPr>
        <p:txBody>
          <a:bodyPr anchor="t" rtlCol="false" tIns="0" lIns="0" bIns="0" rIns="0">
            <a:spAutoFit/>
          </a:bodyPr>
          <a:lstStyle/>
          <a:p>
            <a:pPr algn="ctr">
              <a:lnSpc>
                <a:spcPts val="3196"/>
              </a:lnSpc>
            </a:pPr>
            <a:r>
              <a:rPr lang="en-US" sz="2283">
                <a:solidFill>
                  <a:srgbClr val="FFFFFF"/>
                </a:solidFill>
                <a:latin typeface="Poppins"/>
                <a:ea typeface="Poppins"/>
                <a:cs typeface="Poppins"/>
                <a:sym typeface="Poppins"/>
              </a:rPr>
              <a:t>Class Teacher</a:t>
            </a:r>
          </a:p>
        </p:txBody>
      </p:sp>
      <p:sp>
        <p:nvSpPr>
          <p:cNvPr name="TextBox 20" id="20"/>
          <p:cNvSpPr txBox="true"/>
          <p:nvPr/>
        </p:nvSpPr>
        <p:spPr>
          <a:xfrm rot="0">
            <a:off x="6640216" y="8293878"/>
            <a:ext cx="5068886" cy="408784"/>
          </a:xfrm>
          <a:prstGeom prst="rect">
            <a:avLst/>
          </a:prstGeom>
        </p:spPr>
        <p:txBody>
          <a:bodyPr anchor="t" rtlCol="false" tIns="0" lIns="0" bIns="0" rIns="0">
            <a:spAutoFit/>
          </a:bodyPr>
          <a:lstStyle/>
          <a:p>
            <a:pPr algn="ctr">
              <a:lnSpc>
                <a:spcPts val="3196"/>
              </a:lnSpc>
            </a:pPr>
            <a:r>
              <a:rPr lang="en-US" sz="2283">
                <a:solidFill>
                  <a:srgbClr val="FFFFFF"/>
                </a:solidFill>
                <a:latin typeface="Poppins"/>
                <a:ea typeface="Poppins"/>
                <a:cs typeface="Poppins"/>
                <a:sym typeface="Poppins"/>
              </a:rPr>
              <a:t>Deputy Headteacher</a:t>
            </a:r>
          </a:p>
        </p:txBody>
      </p:sp>
      <p:sp>
        <p:nvSpPr>
          <p:cNvPr name="TextBox 21" id="21"/>
          <p:cNvSpPr txBox="true"/>
          <p:nvPr/>
        </p:nvSpPr>
        <p:spPr>
          <a:xfrm rot="0">
            <a:off x="12030175" y="8293878"/>
            <a:ext cx="5068886" cy="408784"/>
          </a:xfrm>
          <a:prstGeom prst="rect">
            <a:avLst/>
          </a:prstGeom>
        </p:spPr>
        <p:txBody>
          <a:bodyPr anchor="t" rtlCol="false" tIns="0" lIns="0" bIns="0" rIns="0">
            <a:spAutoFit/>
          </a:bodyPr>
          <a:lstStyle/>
          <a:p>
            <a:pPr algn="ctr">
              <a:lnSpc>
                <a:spcPts val="3196"/>
              </a:lnSpc>
            </a:pPr>
            <a:r>
              <a:rPr lang="en-US" sz="2283">
                <a:solidFill>
                  <a:srgbClr val="FFFFFF"/>
                </a:solidFill>
                <a:latin typeface="Poppins"/>
                <a:ea typeface="Poppins"/>
                <a:cs typeface="Poppins"/>
                <a:sym typeface="Poppins"/>
              </a:rPr>
              <a:t>Class Teacher</a:t>
            </a:r>
          </a:p>
        </p:txBody>
      </p:sp>
      <p:sp>
        <p:nvSpPr>
          <p:cNvPr name="Freeform 22" id="22"/>
          <p:cNvSpPr/>
          <p:nvPr/>
        </p:nvSpPr>
        <p:spPr>
          <a:xfrm flipH="false" flipV="false" rot="0">
            <a:off x="12030175" y="-1486476"/>
            <a:ext cx="3976562" cy="2515176"/>
          </a:xfrm>
          <a:custGeom>
            <a:avLst/>
            <a:gdLst/>
            <a:ahLst/>
            <a:cxnLst/>
            <a:rect r="r" b="b" t="t" l="l"/>
            <a:pathLst>
              <a:path h="2515176" w="3976562">
                <a:moveTo>
                  <a:pt x="0" y="0"/>
                </a:moveTo>
                <a:lnTo>
                  <a:pt x="3976562" y="0"/>
                </a:lnTo>
                <a:lnTo>
                  <a:pt x="3976562" y="2515176"/>
                </a:lnTo>
                <a:lnTo>
                  <a:pt x="0" y="2515176"/>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23" id="23"/>
          <p:cNvSpPr/>
          <p:nvPr/>
        </p:nvSpPr>
        <p:spPr>
          <a:xfrm flipH="false" flipV="false" rot="0">
            <a:off x="-1201358" y="9029412"/>
            <a:ext cx="3976562" cy="2515176"/>
          </a:xfrm>
          <a:custGeom>
            <a:avLst/>
            <a:gdLst/>
            <a:ahLst/>
            <a:cxnLst/>
            <a:rect r="r" b="b" t="t" l="l"/>
            <a:pathLst>
              <a:path h="2515176" w="3976562">
                <a:moveTo>
                  <a:pt x="0" y="0"/>
                </a:moveTo>
                <a:lnTo>
                  <a:pt x="3976562" y="0"/>
                </a:lnTo>
                <a:lnTo>
                  <a:pt x="3976562" y="2515176"/>
                </a:lnTo>
                <a:lnTo>
                  <a:pt x="0" y="2515176"/>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24" id="24"/>
          <p:cNvSpPr/>
          <p:nvPr/>
        </p:nvSpPr>
        <p:spPr>
          <a:xfrm flipH="false" flipV="false" rot="-10636762">
            <a:off x="15642397" y="-317278"/>
            <a:ext cx="3439118" cy="3439118"/>
          </a:xfrm>
          <a:custGeom>
            <a:avLst/>
            <a:gdLst/>
            <a:ahLst/>
            <a:cxnLst/>
            <a:rect r="r" b="b" t="t" l="l"/>
            <a:pathLst>
              <a:path h="3439118" w="3439118">
                <a:moveTo>
                  <a:pt x="0" y="0"/>
                </a:moveTo>
                <a:lnTo>
                  <a:pt x="3439118" y="0"/>
                </a:lnTo>
                <a:lnTo>
                  <a:pt x="3439118" y="3439118"/>
                </a:lnTo>
                <a:lnTo>
                  <a:pt x="0" y="3439118"/>
                </a:lnTo>
                <a:lnTo>
                  <a:pt x="0" y="0"/>
                </a:lnTo>
                <a:close/>
              </a:path>
            </a:pathLst>
          </a:custGeom>
          <a:blipFill>
            <a:blip r:embed="rId16">
              <a:extLst>
                <a:ext uri="{96DAC541-7B7A-43D3-8B79-37D633B846F1}">
                  <asvg:svgBlip xmlns:asvg="http://schemas.microsoft.com/office/drawing/2016/SVG/main" r:embed="rId17"/>
                </a:ext>
              </a:extLst>
            </a:blip>
            <a:stretch>
              <a:fillRect l="0" t="0" r="0" b="0"/>
            </a:stretch>
          </a:blipFill>
        </p:spPr>
      </p:sp>
      <p:sp>
        <p:nvSpPr>
          <p:cNvPr name="Freeform 25" id="25"/>
          <p:cNvSpPr/>
          <p:nvPr/>
        </p:nvSpPr>
        <p:spPr>
          <a:xfrm flipH="false" flipV="false" rot="-1397382">
            <a:off x="16485503" y="788723"/>
            <a:ext cx="1227115" cy="1227115"/>
          </a:xfrm>
          <a:custGeom>
            <a:avLst/>
            <a:gdLst/>
            <a:ahLst/>
            <a:cxnLst/>
            <a:rect r="r" b="b" t="t" l="l"/>
            <a:pathLst>
              <a:path h="1227115" w="1227115">
                <a:moveTo>
                  <a:pt x="0" y="0"/>
                </a:moveTo>
                <a:lnTo>
                  <a:pt x="1227115" y="0"/>
                </a:lnTo>
                <a:lnTo>
                  <a:pt x="1227115" y="1227115"/>
                </a:lnTo>
                <a:lnTo>
                  <a:pt x="0" y="1227115"/>
                </a:lnTo>
                <a:lnTo>
                  <a:pt x="0" y="0"/>
                </a:lnTo>
                <a:close/>
              </a:path>
            </a:pathLst>
          </a:custGeom>
          <a:blipFill>
            <a:blip r:embed="rId18"/>
            <a:stretch>
              <a:fillRect l="0" t="0" r="0" b="0"/>
            </a:stretch>
          </a:blipFill>
        </p:spPr>
      </p:sp>
    </p:spTree>
  </p:cSld>
  <p:clrMapOvr>
    <a:masterClrMapping/>
  </p:clrMapOvr>
  <p:transition spd="fast">
    <p:wipe dir="l"/>
  </p:transition>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DAE6FE"/>
        </a:solidFill>
      </p:bgPr>
    </p:bg>
    <p:spTree>
      <p:nvGrpSpPr>
        <p:cNvPr id="1" name=""/>
        <p:cNvGrpSpPr/>
        <p:nvPr/>
      </p:nvGrpSpPr>
      <p:grpSpPr>
        <a:xfrm>
          <a:off x="0" y="0"/>
          <a:ext cx="0" cy="0"/>
          <a:chOff x="0" y="0"/>
          <a:chExt cx="0" cy="0"/>
        </a:xfrm>
      </p:grpSpPr>
      <p:sp>
        <p:nvSpPr>
          <p:cNvPr name="Freeform 2" id="2"/>
          <p:cNvSpPr/>
          <p:nvPr/>
        </p:nvSpPr>
        <p:spPr>
          <a:xfrm flipH="false" flipV="false" rot="-676398">
            <a:off x="-3155121" y="700857"/>
            <a:ext cx="13408449" cy="15456426"/>
          </a:xfrm>
          <a:custGeom>
            <a:avLst/>
            <a:gdLst/>
            <a:ahLst/>
            <a:cxnLst/>
            <a:rect r="r" b="b" t="t" l="l"/>
            <a:pathLst>
              <a:path h="15456426" w="13408449">
                <a:moveTo>
                  <a:pt x="0" y="0"/>
                </a:moveTo>
                <a:lnTo>
                  <a:pt x="13408449" y="0"/>
                </a:lnTo>
                <a:lnTo>
                  <a:pt x="13408449" y="15456426"/>
                </a:lnTo>
                <a:lnTo>
                  <a:pt x="0" y="1545642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3" id="3"/>
          <p:cNvGrpSpPr/>
          <p:nvPr/>
        </p:nvGrpSpPr>
        <p:grpSpPr>
          <a:xfrm rot="0">
            <a:off x="0" y="0"/>
            <a:ext cx="9026069" cy="10509468"/>
            <a:chOff x="0" y="0"/>
            <a:chExt cx="3894709" cy="4534789"/>
          </a:xfrm>
        </p:grpSpPr>
        <p:sp>
          <p:nvSpPr>
            <p:cNvPr name="Freeform 4" id="4"/>
            <p:cNvSpPr/>
            <p:nvPr/>
          </p:nvSpPr>
          <p:spPr>
            <a:xfrm flipH="false" flipV="false" rot="0">
              <a:off x="-24" y="0"/>
              <a:ext cx="3894806" cy="4534916"/>
            </a:xfrm>
            <a:custGeom>
              <a:avLst/>
              <a:gdLst/>
              <a:ahLst/>
              <a:cxnLst/>
              <a:rect r="r" b="b" t="t" l="l"/>
              <a:pathLst>
                <a:path h="4534916" w="3894806">
                  <a:moveTo>
                    <a:pt x="3730268" y="4067810"/>
                  </a:moveTo>
                  <a:lnTo>
                    <a:pt x="2945281" y="4534916"/>
                  </a:lnTo>
                  <a:lnTo>
                    <a:pt x="2141498" y="4534916"/>
                  </a:lnTo>
                  <a:lnTo>
                    <a:pt x="1753132" y="4534916"/>
                  </a:lnTo>
                  <a:lnTo>
                    <a:pt x="949476" y="4534916"/>
                  </a:lnTo>
                  <a:lnTo>
                    <a:pt x="164489" y="4067810"/>
                  </a:lnTo>
                  <a:cubicBezTo>
                    <a:pt x="-47728" y="3941699"/>
                    <a:pt x="-56237" y="3637661"/>
                    <a:pt x="148487" y="3499739"/>
                  </a:cubicBezTo>
                  <a:lnTo>
                    <a:pt x="1075714" y="2874772"/>
                  </a:lnTo>
                  <a:cubicBezTo>
                    <a:pt x="1280438" y="2736850"/>
                    <a:pt x="1271802" y="2432939"/>
                    <a:pt x="1059839" y="2306701"/>
                  </a:cubicBezTo>
                  <a:lnTo>
                    <a:pt x="721003" y="2105025"/>
                  </a:lnTo>
                  <a:cubicBezTo>
                    <a:pt x="508786" y="1978787"/>
                    <a:pt x="500404" y="1674876"/>
                    <a:pt x="705001" y="1536954"/>
                  </a:cubicBezTo>
                  <a:lnTo>
                    <a:pt x="1288693" y="1143381"/>
                  </a:lnTo>
                  <a:cubicBezTo>
                    <a:pt x="1493417" y="1005459"/>
                    <a:pt x="1484781" y="701548"/>
                    <a:pt x="1272818" y="575310"/>
                  </a:cubicBezTo>
                  <a:cubicBezTo>
                    <a:pt x="1163598" y="510413"/>
                    <a:pt x="1108353" y="398145"/>
                    <a:pt x="1108353" y="285877"/>
                  </a:cubicBezTo>
                  <a:cubicBezTo>
                    <a:pt x="1108353" y="180086"/>
                    <a:pt x="1157375" y="74168"/>
                    <a:pt x="1256689" y="7239"/>
                  </a:cubicBezTo>
                  <a:lnTo>
                    <a:pt x="1267357" y="0"/>
                  </a:lnTo>
                  <a:lnTo>
                    <a:pt x="1756053" y="0"/>
                  </a:lnTo>
                  <a:lnTo>
                    <a:pt x="2138704" y="0"/>
                  </a:lnTo>
                  <a:lnTo>
                    <a:pt x="2627400" y="0"/>
                  </a:lnTo>
                  <a:lnTo>
                    <a:pt x="2638068" y="7239"/>
                  </a:lnTo>
                  <a:cubicBezTo>
                    <a:pt x="2737382" y="74168"/>
                    <a:pt x="2786404" y="180086"/>
                    <a:pt x="2786404" y="285877"/>
                  </a:cubicBezTo>
                  <a:cubicBezTo>
                    <a:pt x="2786404" y="398145"/>
                    <a:pt x="2731159" y="510286"/>
                    <a:pt x="2621939" y="575310"/>
                  </a:cubicBezTo>
                  <a:cubicBezTo>
                    <a:pt x="2409849" y="701548"/>
                    <a:pt x="2401340" y="1005459"/>
                    <a:pt x="2606064" y="1143381"/>
                  </a:cubicBezTo>
                  <a:lnTo>
                    <a:pt x="3189756" y="1536954"/>
                  </a:lnTo>
                  <a:cubicBezTo>
                    <a:pt x="3394353" y="1674876"/>
                    <a:pt x="3385844" y="1978787"/>
                    <a:pt x="3173754" y="2105025"/>
                  </a:cubicBezTo>
                  <a:lnTo>
                    <a:pt x="2834918" y="2306701"/>
                  </a:lnTo>
                  <a:cubicBezTo>
                    <a:pt x="2622828" y="2432939"/>
                    <a:pt x="2614319" y="2736850"/>
                    <a:pt x="2819043" y="2874772"/>
                  </a:cubicBezTo>
                  <a:lnTo>
                    <a:pt x="3746270" y="3499739"/>
                  </a:lnTo>
                  <a:cubicBezTo>
                    <a:pt x="3951121" y="3637661"/>
                    <a:pt x="3942485" y="3941699"/>
                    <a:pt x="3730268" y="4067810"/>
                  </a:cubicBezTo>
                  <a:close/>
                </a:path>
              </a:pathLst>
            </a:custGeom>
            <a:solidFill>
              <a:srgbClr val="000000">
                <a:alpha val="0"/>
              </a:srgbClr>
            </a:solidFill>
            <a:ln w="12700">
              <a:solidFill>
                <a:srgbClr val="000000"/>
              </a:solidFill>
            </a:ln>
          </p:spPr>
        </p:sp>
      </p:grpSp>
      <p:sp>
        <p:nvSpPr>
          <p:cNvPr name="Freeform 5" id="5"/>
          <p:cNvSpPr/>
          <p:nvPr/>
        </p:nvSpPr>
        <p:spPr>
          <a:xfrm flipH="false" flipV="false" rot="0">
            <a:off x="0" y="4529136"/>
            <a:ext cx="2233586" cy="2341899"/>
          </a:xfrm>
          <a:custGeom>
            <a:avLst/>
            <a:gdLst/>
            <a:ahLst/>
            <a:cxnLst/>
            <a:rect r="r" b="b" t="t" l="l"/>
            <a:pathLst>
              <a:path h="2341899" w="2233586">
                <a:moveTo>
                  <a:pt x="0" y="0"/>
                </a:moveTo>
                <a:lnTo>
                  <a:pt x="2233586" y="0"/>
                </a:lnTo>
                <a:lnTo>
                  <a:pt x="2233586" y="2341900"/>
                </a:lnTo>
                <a:lnTo>
                  <a:pt x="0" y="234190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false" rot="-1081683">
            <a:off x="6938247" y="7870148"/>
            <a:ext cx="1351412" cy="2305181"/>
          </a:xfrm>
          <a:custGeom>
            <a:avLst/>
            <a:gdLst/>
            <a:ahLst/>
            <a:cxnLst/>
            <a:rect r="r" b="b" t="t" l="l"/>
            <a:pathLst>
              <a:path h="2305181" w="1351412">
                <a:moveTo>
                  <a:pt x="0" y="0"/>
                </a:moveTo>
                <a:lnTo>
                  <a:pt x="1351412" y="0"/>
                </a:lnTo>
                <a:lnTo>
                  <a:pt x="1351412" y="2305180"/>
                </a:lnTo>
                <a:lnTo>
                  <a:pt x="0" y="230518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0">
            <a:off x="1663446" y="708364"/>
            <a:ext cx="2076418" cy="1754573"/>
          </a:xfrm>
          <a:custGeom>
            <a:avLst/>
            <a:gdLst/>
            <a:ahLst/>
            <a:cxnLst/>
            <a:rect r="r" b="b" t="t" l="l"/>
            <a:pathLst>
              <a:path h="1754573" w="2076418">
                <a:moveTo>
                  <a:pt x="0" y="0"/>
                </a:moveTo>
                <a:lnTo>
                  <a:pt x="2076418" y="0"/>
                </a:lnTo>
                <a:lnTo>
                  <a:pt x="2076418" y="1754573"/>
                </a:lnTo>
                <a:lnTo>
                  <a:pt x="0" y="1754573"/>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8" id="8"/>
          <p:cNvSpPr/>
          <p:nvPr/>
        </p:nvSpPr>
        <p:spPr>
          <a:xfrm flipH="false" flipV="false" rot="0">
            <a:off x="13326587" y="-2871"/>
            <a:ext cx="5434217" cy="5257605"/>
          </a:xfrm>
          <a:custGeom>
            <a:avLst/>
            <a:gdLst/>
            <a:ahLst/>
            <a:cxnLst/>
            <a:rect r="r" b="b" t="t" l="l"/>
            <a:pathLst>
              <a:path h="5257605" w="5434217">
                <a:moveTo>
                  <a:pt x="0" y="0"/>
                </a:moveTo>
                <a:lnTo>
                  <a:pt x="5434218" y="0"/>
                </a:lnTo>
                <a:lnTo>
                  <a:pt x="5434218" y="5257605"/>
                </a:lnTo>
                <a:lnTo>
                  <a:pt x="0" y="5257605"/>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9" id="9"/>
          <p:cNvSpPr txBox="true"/>
          <p:nvPr/>
        </p:nvSpPr>
        <p:spPr>
          <a:xfrm rot="0">
            <a:off x="7164180" y="1671375"/>
            <a:ext cx="10746086" cy="1421585"/>
          </a:xfrm>
          <a:prstGeom prst="rect">
            <a:avLst/>
          </a:prstGeom>
        </p:spPr>
        <p:txBody>
          <a:bodyPr anchor="t" rtlCol="false" tIns="0" lIns="0" bIns="0" rIns="0">
            <a:spAutoFit/>
          </a:bodyPr>
          <a:lstStyle/>
          <a:p>
            <a:pPr algn="l">
              <a:lnSpc>
                <a:spcPts val="10929"/>
              </a:lnSpc>
            </a:pPr>
            <a:r>
              <a:rPr lang="en-US" b="true" sz="9935">
                <a:solidFill>
                  <a:srgbClr val="472153"/>
                </a:solidFill>
                <a:latin typeface="Raleway Heavy"/>
                <a:ea typeface="Raleway Heavy"/>
                <a:cs typeface="Raleway Heavy"/>
                <a:sym typeface="Raleway Heavy"/>
              </a:rPr>
              <a:t>COPPICE VALUES</a:t>
            </a:r>
          </a:p>
        </p:txBody>
      </p:sp>
      <p:sp>
        <p:nvSpPr>
          <p:cNvPr name="Freeform 10" id="10"/>
          <p:cNvSpPr/>
          <p:nvPr/>
        </p:nvSpPr>
        <p:spPr>
          <a:xfrm flipH="false" flipV="false" rot="1783935">
            <a:off x="13087516" y="-640267"/>
            <a:ext cx="2637692" cy="2057400"/>
          </a:xfrm>
          <a:custGeom>
            <a:avLst/>
            <a:gdLst/>
            <a:ahLst/>
            <a:cxnLst/>
            <a:rect r="r" b="b" t="t" l="l"/>
            <a:pathLst>
              <a:path h="2057400" w="2637692">
                <a:moveTo>
                  <a:pt x="0" y="0"/>
                </a:moveTo>
                <a:lnTo>
                  <a:pt x="2637692" y="0"/>
                </a:lnTo>
                <a:lnTo>
                  <a:pt x="2637692" y="2057400"/>
                </a:lnTo>
                <a:lnTo>
                  <a:pt x="0" y="2057400"/>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11" id="11"/>
          <p:cNvSpPr/>
          <p:nvPr/>
        </p:nvSpPr>
        <p:spPr>
          <a:xfrm flipH="false" flipV="false" rot="1783935">
            <a:off x="8570592" y="9317840"/>
            <a:ext cx="2637692" cy="2057400"/>
          </a:xfrm>
          <a:custGeom>
            <a:avLst/>
            <a:gdLst/>
            <a:ahLst/>
            <a:cxnLst/>
            <a:rect r="r" b="b" t="t" l="l"/>
            <a:pathLst>
              <a:path h="2057400" w="2637692">
                <a:moveTo>
                  <a:pt x="0" y="0"/>
                </a:moveTo>
                <a:lnTo>
                  <a:pt x="2637692" y="0"/>
                </a:lnTo>
                <a:lnTo>
                  <a:pt x="2637692" y="2057400"/>
                </a:lnTo>
                <a:lnTo>
                  <a:pt x="0" y="2057400"/>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TextBox 12" id="12"/>
          <p:cNvSpPr txBox="true"/>
          <p:nvPr/>
        </p:nvSpPr>
        <p:spPr>
          <a:xfrm rot="0">
            <a:off x="7613953" y="3630718"/>
            <a:ext cx="6006122" cy="771527"/>
          </a:xfrm>
          <a:prstGeom prst="rect">
            <a:avLst/>
          </a:prstGeom>
        </p:spPr>
        <p:txBody>
          <a:bodyPr anchor="t" rtlCol="false" tIns="0" lIns="0" bIns="0" rIns="0">
            <a:spAutoFit/>
          </a:bodyPr>
          <a:lstStyle/>
          <a:p>
            <a:pPr algn="ctr">
              <a:lnSpc>
                <a:spcPts val="4892"/>
              </a:lnSpc>
            </a:pPr>
            <a:r>
              <a:rPr lang="en-US" sz="8154" spc="-81">
                <a:solidFill>
                  <a:srgbClr val="145DA0"/>
                </a:solidFill>
                <a:latin typeface="Skillet Condensed"/>
                <a:ea typeface="Skillet Condensed"/>
                <a:cs typeface="Skillet Condensed"/>
                <a:sym typeface="Skillet Condensed"/>
              </a:rPr>
              <a:t>Independence</a:t>
            </a:r>
          </a:p>
        </p:txBody>
      </p:sp>
      <p:sp>
        <p:nvSpPr>
          <p:cNvPr name="TextBox 13" id="13"/>
          <p:cNvSpPr txBox="true"/>
          <p:nvPr/>
        </p:nvSpPr>
        <p:spPr>
          <a:xfrm rot="0">
            <a:off x="12281878" y="4371973"/>
            <a:ext cx="6006122" cy="771527"/>
          </a:xfrm>
          <a:prstGeom prst="rect">
            <a:avLst/>
          </a:prstGeom>
        </p:spPr>
        <p:txBody>
          <a:bodyPr anchor="t" rtlCol="false" tIns="0" lIns="0" bIns="0" rIns="0">
            <a:spAutoFit/>
          </a:bodyPr>
          <a:lstStyle/>
          <a:p>
            <a:pPr algn="ctr">
              <a:lnSpc>
                <a:spcPts val="4892"/>
              </a:lnSpc>
            </a:pPr>
            <a:r>
              <a:rPr lang="en-US" sz="8154" spc="-81">
                <a:solidFill>
                  <a:srgbClr val="145DA0"/>
                </a:solidFill>
                <a:latin typeface="Skillet Condensed"/>
                <a:ea typeface="Skillet Condensed"/>
                <a:cs typeface="Skillet Condensed"/>
                <a:sym typeface="Skillet Condensed"/>
              </a:rPr>
              <a:t>Creativity</a:t>
            </a:r>
          </a:p>
        </p:txBody>
      </p:sp>
      <p:sp>
        <p:nvSpPr>
          <p:cNvPr name="TextBox 14" id="14"/>
          <p:cNvSpPr txBox="true"/>
          <p:nvPr/>
        </p:nvSpPr>
        <p:spPr>
          <a:xfrm rot="0">
            <a:off x="7812468" y="5308825"/>
            <a:ext cx="6006122" cy="771527"/>
          </a:xfrm>
          <a:prstGeom prst="rect">
            <a:avLst/>
          </a:prstGeom>
        </p:spPr>
        <p:txBody>
          <a:bodyPr anchor="t" rtlCol="false" tIns="0" lIns="0" bIns="0" rIns="0">
            <a:spAutoFit/>
          </a:bodyPr>
          <a:lstStyle/>
          <a:p>
            <a:pPr algn="ctr">
              <a:lnSpc>
                <a:spcPts val="4892"/>
              </a:lnSpc>
            </a:pPr>
            <a:r>
              <a:rPr lang="en-US" sz="8154" spc="-81">
                <a:solidFill>
                  <a:srgbClr val="145DA0"/>
                </a:solidFill>
                <a:latin typeface="Skillet Condensed"/>
                <a:ea typeface="Skillet Condensed"/>
                <a:cs typeface="Skillet Condensed"/>
                <a:sym typeface="Skillet Condensed"/>
              </a:rPr>
              <a:t>Perseverance</a:t>
            </a:r>
          </a:p>
        </p:txBody>
      </p:sp>
      <p:sp>
        <p:nvSpPr>
          <p:cNvPr name="TextBox 15" id="15"/>
          <p:cNvSpPr txBox="true"/>
          <p:nvPr/>
        </p:nvSpPr>
        <p:spPr>
          <a:xfrm rot="0">
            <a:off x="12281878" y="5923189"/>
            <a:ext cx="6006122" cy="771527"/>
          </a:xfrm>
          <a:prstGeom prst="rect">
            <a:avLst/>
          </a:prstGeom>
        </p:spPr>
        <p:txBody>
          <a:bodyPr anchor="t" rtlCol="false" tIns="0" lIns="0" bIns="0" rIns="0">
            <a:spAutoFit/>
          </a:bodyPr>
          <a:lstStyle/>
          <a:p>
            <a:pPr algn="ctr">
              <a:lnSpc>
                <a:spcPts val="4892"/>
              </a:lnSpc>
            </a:pPr>
            <a:r>
              <a:rPr lang="en-US" sz="8154" spc="-81">
                <a:solidFill>
                  <a:srgbClr val="145DA0"/>
                </a:solidFill>
                <a:latin typeface="Skillet Condensed"/>
                <a:ea typeface="Skillet Condensed"/>
                <a:cs typeface="Skillet Condensed"/>
                <a:sym typeface="Skillet Condensed"/>
              </a:rPr>
              <a:t>Respect</a:t>
            </a:r>
          </a:p>
        </p:txBody>
      </p:sp>
      <p:sp>
        <p:nvSpPr>
          <p:cNvPr name="TextBox 16" id="16"/>
          <p:cNvSpPr txBox="true"/>
          <p:nvPr/>
        </p:nvSpPr>
        <p:spPr>
          <a:xfrm rot="0">
            <a:off x="8631698" y="6798933"/>
            <a:ext cx="6006122" cy="771527"/>
          </a:xfrm>
          <a:prstGeom prst="rect">
            <a:avLst/>
          </a:prstGeom>
        </p:spPr>
        <p:txBody>
          <a:bodyPr anchor="t" rtlCol="false" tIns="0" lIns="0" bIns="0" rIns="0">
            <a:spAutoFit/>
          </a:bodyPr>
          <a:lstStyle/>
          <a:p>
            <a:pPr algn="ctr">
              <a:lnSpc>
                <a:spcPts val="4892"/>
              </a:lnSpc>
            </a:pPr>
            <a:r>
              <a:rPr lang="en-US" sz="8154" spc="-81">
                <a:solidFill>
                  <a:srgbClr val="145DA0"/>
                </a:solidFill>
                <a:latin typeface="Skillet Condensed"/>
                <a:ea typeface="Skillet Condensed"/>
                <a:cs typeface="Skillet Condensed"/>
                <a:sym typeface="Skillet Condensed"/>
              </a:rPr>
              <a:t>Compassion</a:t>
            </a:r>
          </a:p>
        </p:txBody>
      </p:sp>
      <p:sp>
        <p:nvSpPr>
          <p:cNvPr name="TextBox 17" id="17"/>
          <p:cNvSpPr txBox="true"/>
          <p:nvPr/>
        </p:nvSpPr>
        <p:spPr>
          <a:xfrm rot="0">
            <a:off x="12080340" y="8027660"/>
            <a:ext cx="6006122" cy="771527"/>
          </a:xfrm>
          <a:prstGeom prst="rect">
            <a:avLst/>
          </a:prstGeom>
        </p:spPr>
        <p:txBody>
          <a:bodyPr anchor="t" rtlCol="false" tIns="0" lIns="0" bIns="0" rIns="0">
            <a:spAutoFit/>
          </a:bodyPr>
          <a:lstStyle/>
          <a:p>
            <a:pPr algn="ctr">
              <a:lnSpc>
                <a:spcPts val="4892"/>
              </a:lnSpc>
            </a:pPr>
            <a:r>
              <a:rPr lang="en-US" sz="8154" spc="-81">
                <a:solidFill>
                  <a:srgbClr val="145DA0"/>
                </a:solidFill>
                <a:latin typeface="Skillet Condensed"/>
                <a:ea typeface="Skillet Condensed"/>
                <a:cs typeface="Skillet Condensed"/>
                <a:sym typeface="Skillet Condensed"/>
              </a:rPr>
              <a:t>Co-operation</a:t>
            </a:r>
          </a:p>
        </p:txBody>
      </p:sp>
    </p:spTree>
  </p:cSld>
  <p:clrMapOvr>
    <a:masterClrMapping/>
  </p:clrMapOvr>
  <p:transition spd="fast">
    <p:wipe dir="l"/>
  </p:transition>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FF8ED"/>
        </a:solidFill>
      </p:bgPr>
    </p:bg>
    <p:spTree>
      <p:nvGrpSpPr>
        <p:cNvPr id="1" name=""/>
        <p:cNvGrpSpPr/>
        <p:nvPr/>
      </p:nvGrpSpPr>
      <p:grpSpPr>
        <a:xfrm>
          <a:off x="0" y="0"/>
          <a:ext cx="0" cy="0"/>
          <a:chOff x="0" y="0"/>
          <a:chExt cx="0" cy="0"/>
        </a:xfrm>
      </p:grpSpPr>
      <p:sp>
        <p:nvSpPr>
          <p:cNvPr name="Freeform 2" id="2"/>
          <p:cNvSpPr/>
          <p:nvPr/>
        </p:nvSpPr>
        <p:spPr>
          <a:xfrm flipH="true" flipV="true" rot="-8257942">
            <a:off x="7641572" y="3715083"/>
            <a:ext cx="13408449" cy="15456426"/>
          </a:xfrm>
          <a:custGeom>
            <a:avLst/>
            <a:gdLst/>
            <a:ahLst/>
            <a:cxnLst/>
            <a:rect r="r" b="b" t="t" l="l"/>
            <a:pathLst>
              <a:path h="15456426" w="13408449">
                <a:moveTo>
                  <a:pt x="13408449" y="15456426"/>
                </a:moveTo>
                <a:lnTo>
                  <a:pt x="0" y="15456426"/>
                </a:lnTo>
                <a:lnTo>
                  <a:pt x="0" y="0"/>
                </a:lnTo>
                <a:lnTo>
                  <a:pt x="13408449" y="0"/>
                </a:lnTo>
                <a:lnTo>
                  <a:pt x="13408449" y="15456426"/>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3" id="3"/>
          <p:cNvSpPr/>
          <p:nvPr/>
        </p:nvSpPr>
        <p:spPr>
          <a:xfrm flipH="false" flipV="false" rot="207825">
            <a:off x="11621866" y="55831"/>
            <a:ext cx="5793689" cy="7922905"/>
          </a:xfrm>
          <a:custGeom>
            <a:avLst/>
            <a:gdLst/>
            <a:ahLst/>
            <a:cxnLst/>
            <a:rect r="r" b="b" t="t" l="l"/>
            <a:pathLst>
              <a:path h="7922905" w="5793689">
                <a:moveTo>
                  <a:pt x="0" y="0"/>
                </a:moveTo>
                <a:lnTo>
                  <a:pt x="5793689" y="0"/>
                </a:lnTo>
                <a:lnTo>
                  <a:pt x="5793689" y="7922905"/>
                </a:lnTo>
                <a:lnTo>
                  <a:pt x="0" y="7922905"/>
                </a:lnTo>
                <a:lnTo>
                  <a:pt x="0" y="0"/>
                </a:lnTo>
                <a:close/>
              </a:path>
            </a:pathLst>
          </a:custGeom>
          <a:blipFill>
            <a:blip r:embed="rId5"/>
            <a:stretch>
              <a:fillRect l="0" t="0" r="0" b="-9888"/>
            </a:stretch>
          </a:blipFill>
        </p:spPr>
      </p:sp>
      <p:sp>
        <p:nvSpPr>
          <p:cNvPr name="Freeform 4" id="4"/>
          <p:cNvSpPr/>
          <p:nvPr/>
        </p:nvSpPr>
        <p:spPr>
          <a:xfrm flipH="false" flipV="false" rot="0">
            <a:off x="16789434" y="5798659"/>
            <a:ext cx="2617698" cy="2617698"/>
          </a:xfrm>
          <a:custGeom>
            <a:avLst/>
            <a:gdLst/>
            <a:ahLst/>
            <a:cxnLst/>
            <a:rect r="r" b="b" t="t" l="l"/>
            <a:pathLst>
              <a:path h="2617698" w="2617698">
                <a:moveTo>
                  <a:pt x="0" y="0"/>
                </a:moveTo>
                <a:lnTo>
                  <a:pt x="2617698" y="0"/>
                </a:lnTo>
                <a:lnTo>
                  <a:pt x="2617698" y="2617698"/>
                </a:lnTo>
                <a:lnTo>
                  <a:pt x="0" y="261769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222381">
            <a:off x="17320300" y="1816298"/>
            <a:ext cx="1127818" cy="1923784"/>
          </a:xfrm>
          <a:custGeom>
            <a:avLst/>
            <a:gdLst/>
            <a:ahLst/>
            <a:cxnLst/>
            <a:rect r="r" b="b" t="t" l="l"/>
            <a:pathLst>
              <a:path h="1923784" w="1127818">
                <a:moveTo>
                  <a:pt x="0" y="0"/>
                </a:moveTo>
                <a:lnTo>
                  <a:pt x="1127818" y="0"/>
                </a:lnTo>
                <a:lnTo>
                  <a:pt x="1127818" y="1923784"/>
                </a:lnTo>
                <a:lnTo>
                  <a:pt x="0" y="192378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1031560" y="4025379"/>
            <a:ext cx="836651" cy="817826"/>
          </a:xfrm>
          <a:custGeom>
            <a:avLst/>
            <a:gdLst/>
            <a:ahLst/>
            <a:cxnLst/>
            <a:rect r="r" b="b" t="t" l="l"/>
            <a:pathLst>
              <a:path h="817826" w="836651">
                <a:moveTo>
                  <a:pt x="0" y="0"/>
                </a:moveTo>
                <a:lnTo>
                  <a:pt x="836651" y="0"/>
                </a:lnTo>
                <a:lnTo>
                  <a:pt x="836651" y="817826"/>
                </a:lnTo>
                <a:lnTo>
                  <a:pt x="0" y="817826"/>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7" id="7"/>
          <p:cNvSpPr/>
          <p:nvPr/>
        </p:nvSpPr>
        <p:spPr>
          <a:xfrm flipH="false" flipV="false" rot="0">
            <a:off x="1031560" y="5157530"/>
            <a:ext cx="836651" cy="817826"/>
          </a:xfrm>
          <a:custGeom>
            <a:avLst/>
            <a:gdLst/>
            <a:ahLst/>
            <a:cxnLst/>
            <a:rect r="r" b="b" t="t" l="l"/>
            <a:pathLst>
              <a:path h="817826" w="836651">
                <a:moveTo>
                  <a:pt x="0" y="0"/>
                </a:moveTo>
                <a:lnTo>
                  <a:pt x="836651" y="0"/>
                </a:lnTo>
                <a:lnTo>
                  <a:pt x="836651" y="817827"/>
                </a:lnTo>
                <a:lnTo>
                  <a:pt x="0" y="817827"/>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8" id="8"/>
          <p:cNvSpPr/>
          <p:nvPr/>
        </p:nvSpPr>
        <p:spPr>
          <a:xfrm flipH="false" flipV="false" rot="0">
            <a:off x="1031560" y="6289682"/>
            <a:ext cx="836651" cy="817826"/>
          </a:xfrm>
          <a:custGeom>
            <a:avLst/>
            <a:gdLst/>
            <a:ahLst/>
            <a:cxnLst/>
            <a:rect r="r" b="b" t="t" l="l"/>
            <a:pathLst>
              <a:path h="817826" w="836651">
                <a:moveTo>
                  <a:pt x="0" y="0"/>
                </a:moveTo>
                <a:lnTo>
                  <a:pt x="836651" y="0"/>
                </a:lnTo>
                <a:lnTo>
                  <a:pt x="836651" y="817826"/>
                </a:lnTo>
                <a:lnTo>
                  <a:pt x="0" y="817826"/>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9" id="9"/>
          <p:cNvSpPr/>
          <p:nvPr/>
        </p:nvSpPr>
        <p:spPr>
          <a:xfrm flipH="false" flipV="false" rot="0">
            <a:off x="13492052" y="560107"/>
            <a:ext cx="3424624" cy="928929"/>
          </a:xfrm>
          <a:custGeom>
            <a:avLst/>
            <a:gdLst/>
            <a:ahLst/>
            <a:cxnLst/>
            <a:rect r="r" b="b" t="t" l="l"/>
            <a:pathLst>
              <a:path h="928929" w="3424624">
                <a:moveTo>
                  <a:pt x="0" y="0"/>
                </a:moveTo>
                <a:lnTo>
                  <a:pt x="3424623" y="0"/>
                </a:lnTo>
                <a:lnTo>
                  <a:pt x="3424623" y="928929"/>
                </a:lnTo>
                <a:lnTo>
                  <a:pt x="0" y="928929"/>
                </a:lnTo>
                <a:lnTo>
                  <a:pt x="0" y="0"/>
                </a:lnTo>
                <a:close/>
              </a:path>
            </a:pathLst>
          </a:custGeom>
          <a:blipFill>
            <a:blip r:embed="rId14"/>
            <a:stretch>
              <a:fillRect l="0" t="0" r="0" b="0"/>
            </a:stretch>
          </a:blipFill>
        </p:spPr>
      </p:sp>
      <p:sp>
        <p:nvSpPr>
          <p:cNvPr name="Freeform 10" id="10"/>
          <p:cNvSpPr/>
          <p:nvPr/>
        </p:nvSpPr>
        <p:spPr>
          <a:xfrm flipH="false" flipV="false" rot="0">
            <a:off x="8895352" y="8495663"/>
            <a:ext cx="3424624" cy="928929"/>
          </a:xfrm>
          <a:custGeom>
            <a:avLst/>
            <a:gdLst/>
            <a:ahLst/>
            <a:cxnLst/>
            <a:rect r="r" b="b" t="t" l="l"/>
            <a:pathLst>
              <a:path h="928929" w="3424624">
                <a:moveTo>
                  <a:pt x="0" y="0"/>
                </a:moveTo>
                <a:lnTo>
                  <a:pt x="3424623" y="0"/>
                </a:lnTo>
                <a:lnTo>
                  <a:pt x="3424623" y="928929"/>
                </a:lnTo>
                <a:lnTo>
                  <a:pt x="0" y="928929"/>
                </a:lnTo>
                <a:lnTo>
                  <a:pt x="0" y="0"/>
                </a:lnTo>
                <a:close/>
              </a:path>
            </a:pathLst>
          </a:custGeom>
          <a:blipFill>
            <a:blip r:embed="rId14"/>
            <a:stretch>
              <a:fillRect l="0" t="0" r="0" b="0"/>
            </a:stretch>
          </a:blipFill>
        </p:spPr>
      </p:sp>
      <p:sp>
        <p:nvSpPr>
          <p:cNvPr name="Freeform 11" id="11"/>
          <p:cNvSpPr/>
          <p:nvPr/>
        </p:nvSpPr>
        <p:spPr>
          <a:xfrm flipH="false" flipV="false" rot="0">
            <a:off x="-338487" y="311451"/>
            <a:ext cx="2203838" cy="717249"/>
          </a:xfrm>
          <a:custGeom>
            <a:avLst/>
            <a:gdLst/>
            <a:ahLst/>
            <a:cxnLst/>
            <a:rect r="r" b="b" t="t" l="l"/>
            <a:pathLst>
              <a:path h="717249" w="2203838">
                <a:moveTo>
                  <a:pt x="0" y="0"/>
                </a:moveTo>
                <a:lnTo>
                  <a:pt x="2203838" y="0"/>
                </a:lnTo>
                <a:lnTo>
                  <a:pt x="2203838" y="717249"/>
                </a:lnTo>
                <a:lnTo>
                  <a:pt x="0" y="717249"/>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Freeform 12" id="12"/>
          <p:cNvSpPr/>
          <p:nvPr/>
        </p:nvSpPr>
        <p:spPr>
          <a:xfrm flipH="false" flipV="false" rot="0">
            <a:off x="10051698" y="6289682"/>
            <a:ext cx="3894475" cy="2520306"/>
          </a:xfrm>
          <a:custGeom>
            <a:avLst/>
            <a:gdLst/>
            <a:ahLst/>
            <a:cxnLst/>
            <a:rect r="r" b="b" t="t" l="l"/>
            <a:pathLst>
              <a:path h="2520306" w="3894475">
                <a:moveTo>
                  <a:pt x="0" y="0"/>
                </a:moveTo>
                <a:lnTo>
                  <a:pt x="3894475" y="0"/>
                </a:lnTo>
                <a:lnTo>
                  <a:pt x="3894475" y="2520306"/>
                </a:lnTo>
                <a:lnTo>
                  <a:pt x="0" y="2520306"/>
                </a:lnTo>
                <a:lnTo>
                  <a:pt x="0" y="0"/>
                </a:lnTo>
                <a:close/>
              </a:path>
            </a:pathLst>
          </a:custGeom>
          <a:blipFill>
            <a:blip r:embed="rId17"/>
            <a:stretch>
              <a:fillRect l="0" t="0" r="0" b="0"/>
            </a:stretch>
          </a:blipFill>
        </p:spPr>
      </p:sp>
      <p:sp>
        <p:nvSpPr>
          <p:cNvPr name="Freeform 13" id="13"/>
          <p:cNvSpPr/>
          <p:nvPr/>
        </p:nvSpPr>
        <p:spPr>
          <a:xfrm flipH="false" flipV="false" rot="-1010708">
            <a:off x="9201032" y="5487037"/>
            <a:ext cx="2389274" cy="777600"/>
          </a:xfrm>
          <a:custGeom>
            <a:avLst/>
            <a:gdLst/>
            <a:ahLst/>
            <a:cxnLst/>
            <a:rect r="r" b="b" t="t" l="l"/>
            <a:pathLst>
              <a:path h="777600" w="2389274">
                <a:moveTo>
                  <a:pt x="0" y="0"/>
                </a:moveTo>
                <a:lnTo>
                  <a:pt x="2389274" y="0"/>
                </a:lnTo>
                <a:lnTo>
                  <a:pt x="2389274" y="777600"/>
                </a:lnTo>
                <a:lnTo>
                  <a:pt x="0" y="777600"/>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Freeform 14" id="14"/>
          <p:cNvSpPr/>
          <p:nvPr/>
        </p:nvSpPr>
        <p:spPr>
          <a:xfrm flipH="false" flipV="false" rot="0">
            <a:off x="2052564" y="4017283"/>
            <a:ext cx="4352744" cy="780289"/>
          </a:xfrm>
          <a:custGeom>
            <a:avLst/>
            <a:gdLst/>
            <a:ahLst/>
            <a:cxnLst/>
            <a:rect r="r" b="b" t="t" l="l"/>
            <a:pathLst>
              <a:path h="780289" w="4352744">
                <a:moveTo>
                  <a:pt x="0" y="0"/>
                </a:moveTo>
                <a:lnTo>
                  <a:pt x="4352744" y="0"/>
                </a:lnTo>
                <a:lnTo>
                  <a:pt x="4352744" y="780289"/>
                </a:lnTo>
                <a:lnTo>
                  <a:pt x="0" y="780289"/>
                </a:lnTo>
                <a:lnTo>
                  <a:pt x="0" y="0"/>
                </a:lnTo>
                <a:close/>
              </a:path>
            </a:pathLst>
          </a:custGeom>
          <a:blipFill>
            <a:blip r:embed="rId18"/>
            <a:stretch>
              <a:fillRect l="0" t="-16804" r="0" b="-14239"/>
            </a:stretch>
          </a:blipFill>
        </p:spPr>
      </p:sp>
      <p:sp>
        <p:nvSpPr>
          <p:cNvPr name="Freeform 15" id="15"/>
          <p:cNvSpPr/>
          <p:nvPr/>
        </p:nvSpPr>
        <p:spPr>
          <a:xfrm flipH="false" flipV="false" rot="0">
            <a:off x="1031560" y="7355158"/>
            <a:ext cx="836651" cy="817826"/>
          </a:xfrm>
          <a:custGeom>
            <a:avLst/>
            <a:gdLst/>
            <a:ahLst/>
            <a:cxnLst/>
            <a:rect r="r" b="b" t="t" l="l"/>
            <a:pathLst>
              <a:path h="817826" w="836651">
                <a:moveTo>
                  <a:pt x="0" y="0"/>
                </a:moveTo>
                <a:lnTo>
                  <a:pt x="836651" y="0"/>
                </a:lnTo>
                <a:lnTo>
                  <a:pt x="836651" y="817826"/>
                </a:lnTo>
                <a:lnTo>
                  <a:pt x="0" y="817826"/>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16" id="16"/>
          <p:cNvSpPr/>
          <p:nvPr/>
        </p:nvSpPr>
        <p:spPr>
          <a:xfrm flipH="false" flipV="false" rot="0">
            <a:off x="1031560" y="8495663"/>
            <a:ext cx="836651" cy="817826"/>
          </a:xfrm>
          <a:custGeom>
            <a:avLst/>
            <a:gdLst/>
            <a:ahLst/>
            <a:cxnLst/>
            <a:rect r="r" b="b" t="t" l="l"/>
            <a:pathLst>
              <a:path h="817826" w="836651">
                <a:moveTo>
                  <a:pt x="0" y="0"/>
                </a:moveTo>
                <a:lnTo>
                  <a:pt x="836651" y="0"/>
                </a:lnTo>
                <a:lnTo>
                  <a:pt x="836651" y="817826"/>
                </a:lnTo>
                <a:lnTo>
                  <a:pt x="0" y="817826"/>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7" id="17"/>
          <p:cNvSpPr/>
          <p:nvPr/>
        </p:nvSpPr>
        <p:spPr>
          <a:xfrm flipH="false" flipV="false" rot="0">
            <a:off x="9723708" y="2739268"/>
            <a:ext cx="4222465" cy="3059391"/>
          </a:xfrm>
          <a:custGeom>
            <a:avLst/>
            <a:gdLst/>
            <a:ahLst/>
            <a:cxnLst/>
            <a:rect r="r" b="b" t="t" l="l"/>
            <a:pathLst>
              <a:path h="3059391" w="4222465">
                <a:moveTo>
                  <a:pt x="0" y="0"/>
                </a:moveTo>
                <a:lnTo>
                  <a:pt x="4222465" y="0"/>
                </a:lnTo>
                <a:lnTo>
                  <a:pt x="4222465" y="3059391"/>
                </a:lnTo>
                <a:lnTo>
                  <a:pt x="0" y="3059391"/>
                </a:lnTo>
                <a:lnTo>
                  <a:pt x="0" y="0"/>
                </a:lnTo>
                <a:close/>
              </a:path>
            </a:pathLst>
          </a:custGeom>
          <a:blipFill>
            <a:blip r:embed="rId19">
              <a:alphaModFix amt="81000"/>
            </a:blip>
            <a:stretch>
              <a:fillRect l="-4798" t="-4844" r="-6723" b="-6861"/>
            </a:stretch>
          </a:blipFill>
        </p:spPr>
      </p:sp>
      <p:sp>
        <p:nvSpPr>
          <p:cNvPr name="TextBox 18" id="18"/>
          <p:cNvSpPr txBox="true"/>
          <p:nvPr/>
        </p:nvSpPr>
        <p:spPr>
          <a:xfrm rot="0">
            <a:off x="1028700" y="1272686"/>
            <a:ext cx="10753216" cy="1075493"/>
          </a:xfrm>
          <a:prstGeom prst="rect">
            <a:avLst/>
          </a:prstGeom>
        </p:spPr>
        <p:txBody>
          <a:bodyPr anchor="t" rtlCol="false" tIns="0" lIns="0" bIns="0" rIns="0">
            <a:spAutoFit/>
          </a:bodyPr>
          <a:lstStyle/>
          <a:p>
            <a:pPr algn="l">
              <a:lnSpc>
                <a:spcPts val="8180"/>
              </a:lnSpc>
            </a:pPr>
            <a:r>
              <a:rPr lang="en-US" b="true" sz="7436">
                <a:solidFill>
                  <a:srgbClr val="145DA0"/>
                </a:solidFill>
                <a:latin typeface="Raleway Bold"/>
                <a:ea typeface="Raleway Bold"/>
                <a:cs typeface="Raleway Bold"/>
                <a:sym typeface="Raleway Bold"/>
              </a:rPr>
              <a:t>THE COPPICE WAY</a:t>
            </a:r>
          </a:p>
        </p:txBody>
      </p:sp>
      <p:sp>
        <p:nvSpPr>
          <p:cNvPr name="TextBox 19" id="19"/>
          <p:cNvSpPr txBox="true"/>
          <p:nvPr/>
        </p:nvSpPr>
        <p:spPr>
          <a:xfrm rot="0">
            <a:off x="1028700" y="2516194"/>
            <a:ext cx="9641694" cy="524304"/>
          </a:xfrm>
          <a:prstGeom prst="rect">
            <a:avLst/>
          </a:prstGeom>
        </p:spPr>
        <p:txBody>
          <a:bodyPr anchor="t" rtlCol="false" tIns="0" lIns="0" bIns="0" rIns="0">
            <a:spAutoFit/>
          </a:bodyPr>
          <a:lstStyle/>
          <a:p>
            <a:pPr algn="l">
              <a:lnSpc>
                <a:spcPts val="4176"/>
              </a:lnSpc>
            </a:pPr>
            <a:r>
              <a:rPr lang="en-US" sz="2983" b="true">
                <a:solidFill>
                  <a:srgbClr val="3E4242"/>
                </a:solidFill>
                <a:latin typeface="Poppins Bold"/>
                <a:ea typeface="Poppins Bold"/>
                <a:cs typeface="Poppins Bold"/>
                <a:sym typeface="Poppins Bold"/>
              </a:rPr>
              <a:t>How we do things here... high expectations</a:t>
            </a:r>
          </a:p>
        </p:txBody>
      </p:sp>
      <p:sp>
        <p:nvSpPr>
          <p:cNvPr name="TextBox 20" id="20"/>
          <p:cNvSpPr txBox="true"/>
          <p:nvPr/>
        </p:nvSpPr>
        <p:spPr>
          <a:xfrm rot="0">
            <a:off x="2052564" y="5275901"/>
            <a:ext cx="5984284" cy="491309"/>
          </a:xfrm>
          <a:prstGeom prst="rect">
            <a:avLst/>
          </a:prstGeom>
        </p:spPr>
        <p:txBody>
          <a:bodyPr anchor="t" rtlCol="false" tIns="0" lIns="0" bIns="0" rIns="0">
            <a:spAutoFit/>
          </a:bodyPr>
          <a:lstStyle/>
          <a:p>
            <a:pPr algn="l">
              <a:lnSpc>
                <a:spcPts val="3896"/>
              </a:lnSpc>
            </a:pPr>
            <a:r>
              <a:rPr lang="en-US" sz="2783">
                <a:solidFill>
                  <a:srgbClr val="3E4242"/>
                </a:solidFill>
                <a:latin typeface="Poppins"/>
                <a:ea typeface="Poppins"/>
                <a:cs typeface="Poppins"/>
                <a:sym typeface="Poppins"/>
              </a:rPr>
              <a:t>High expectations of behaviour</a:t>
            </a:r>
          </a:p>
        </p:txBody>
      </p:sp>
      <p:sp>
        <p:nvSpPr>
          <p:cNvPr name="TextBox 21" id="21"/>
          <p:cNvSpPr txBox="true"/>
          <p:nvPr/>
        </p:nvSpPr>
        <p:spPr>
          <a:xfrm rot="0">
            <a:off x="2052564" y="6262510"/>
            <a:ext cx="6842788" cy="491309"/>
          </a:xfrm>
          <a:prstGeom prst="rect">
            <a:avLst/>
          </a:prstGeom>
        </p:spPr>
        <p:txBody>
          <a:bodyPr anchor="t" rtlCol="false" tIns="0" lIns="0" bIns="0" rIns="0">
            <a:spAutoFit/>
          </a:bodyPr>
          <a:lstStyle/>
          <a:p>
            <a:pPr algn="l">
              <a:lnSpc>
                <a:spcPts val="3896"/>
              </a:lnSpc>
            </a:pPr>
            <a:r>
              <a:rPr lang="en-US" sz="2783">
                <a:solidFill>
                  <a:srgbClr val="3E4242"/>
                </a:solidFill>
                <a:latin typeface="Poppins"/>
                <a:ea typeface="Poppins"/>
                <a:cs typeface="Poppins"/>
                <a:sym typeface="Poppins"/>
              </a:rPr>
              <a:t>High expectations of attendance</a:t>
            </a:r>
          </a:p>
        </p:txBody>
      </p:sp>
      <p:sp>
        <p:nvSpPr>
          <p:cNvPr name="TextBox 22" id="22"/>
          <p:cNvSpPr txBox="true"/>
          <p:nvPr/>
        </p:nvSpPr>
        <p:spPr>
          <a:xfrm rot="0">
            <a:off x="2052564" y="7340986"/>
            <a:ext cx="6842788" cy="491309"/>
          </a:xfrm>
          <a:prstGeom prst="rect">
            <a:avLst/>
          </a:prstGeom>
        </p:spPr>
        <p:txBody>
          <a:bodyPr anchor="t" rtlCol="false" tIns="0" lIns="0" bIns="0" rIns="0">
            <a:spAutoFit/>
          </a:bodyPr>
          <a:lstStyle/>
          <a:p>
            <a:pPr algn="l">
              <a:lnSpc>
                <a:spcPts val="3896"/>
              </a:lnSpc>
            </a:pPr>
            <a:r>
              <a:rPr lang="en-US" sz="2783">
                <a:solidFill>
                  <a:srgbClr val="3E4242"/>
                </a:solidFill>
                <a:latin typeface="Poppins"/>
                <a:ea typeface="Poppins"/>
                <a:cs typeface="Poppins"/>
                <a:sym typeface="Poppins"/>
              </a:rPr>
              <a:t>High expectations of learning</a:t>
            </a:r>
          </a:p>
        </p:txBody>
      </p:sp>
      <p:sp>
        <p:nvSpPr>
          <p:cNvPr name="TextBox 23" id="23"/>
          <p:cNvSpPr txBox="true"/>
          <p:nvPr/>
        </p:nvSpPr>
        <p:spPr>
          <a:xfrm rot="0">
            <a:off x="2052564" y="8419463"/>
            <a:ext cx="6842788" cy="491309"/>
          </a:xfrm>
          <a:prstGeom prst="rect">
            <a:avLst/>
          </a:prstGeom>
        </p:spPr>
        <p:txBody>
          <a:bodyPr anchor="t" rtlCol="false" tIns="0" lIns="0" bIns="0" rIns="0">
            <a:spAutoFit/>
          </a:bodyPr>
          <a:lstStyle/>
          <a:p>
            <a:pPr algn="l">
              <a:lnSpc>
                <a:spcPts val="3896"/>
              </a:lnSpc>
            </a:pPr>
            <a:r>
              <a:rPr lang="en-US" sz="2783">
                <a:solidFill>
                  <a:srgbClr val="3E4242"/>
                </a:solidFill>
                <a:latin typeface="Poppins"/>
                <a:ea typeface="Poppins"/>
                <a:cs typeface="Poppins"/>
                <a:sym typeface="Poppins"/>
              </a:rPr>
              <a:t>Inspire through opportunity</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true" rot="-9594323">
            <a:off x="15016571" y="4765223"/>
            <a:ext cx="8997356" cy="10371591"/>
          </a:xfrm>
          <a:custGeom>
            <a:avLst/>
            <a:gdLst/>
            <a:ahLst/>
            <a:cxnLst/>
            <a:rect r="r" b="b" t="t" l="l"/>
            <a:pathLst>
              <a:path h="10371591" w="8997356">
                <a:moveTo>
                  <a:pt x="8997356" y="10371591"/>
                </a:moveTo>
                <a:lnTo>
                  <a:pt x="0" y="10371591"/>
                </a:lnTo>
                <a:lnTo>
                  <a:pt x="0" y="0"/>
                </a:lnTo>
                <a:lnTo>
                  <a:pt x="8997356" y="0"/>
                </a:lnTo>
                <a:lnTo>
                  <a:pt x="8997356" y="10371591"/>
                </a:lnTo>
                <a:close/>
              </a:path>
            </a:pathLst>
          </a:custGeom>
          <a:blipFill>
            <a:blip r:embed="rId3">
              <a:alphaModFix amt="87000"/>
            </a:blip>
            <a:stretch>
              <a:fillRect l="0" t="0" r="0" b="0"/>
            </a:stretch>
          </a:blipFill>
        </p:spPr>
      </p:sp>
      <p:sp>
        <p:nvSpPr>
          <p:cNvPr name="Freeform 3" id="3"/>
          <p:cNvSpPr/>
          <p:nvPr/>
        </p:nvSpPr>
        <p:spPr>
          <a:xfrm flipH="true" flipV="true" rot="-8257942">
            <a:off x="-8521732" y="-2501858"/>
            <a:ext cx="11667248" cy="13449277"/>
          </a:xfrm>
          <a:custGeom>
            <a:avLst/>
            <a:gdLst/>
            <a:ahLst/>
            <a:cxnLst/>
            <a:rect r="r" b="b" t="t" l="l"/>
            <a:pathLst>
              <a:path h="13449277" w="11667248">
                <a:moveTo>
                  <a:pt x="11667248" y="13449277"/>
                </a:moveTo>
                <a:lnTo>
                  <a:pt x="0" y="13449277"/>
                </a:lnTo>
                <a:lnTo>
                  <a:pt x="0" y="0"/>
                </a:lnTo>
                <a:lnTo>
                  <a:pt x="11667248" y="0"/>
                </a:lnTo>
                <a:lnTo>
                  <a:pt x="11667248" y="13449277"/>
                </a:lnTo>
                <a:close/>
              </a:path>
            </a:pathLst>
          </a:custGeom>
          <a:blipFill>
            <a:blip r:embed="rId3">
              <a:alphaModFix amt="87000"/>
            </a:blip>
            <a:stretch>
              <a:fillRect l="0" t="0" r="0" b="0"/>
            </a:stretch>
          </a:blipFill>
        </p:spPr>
      </p:sp>
      <p:sp>
        <p:nvSpPr>
          <p:cNvPr name="Freeform 4" id="4"/>
          <p:cNvSpPr/>
          <p:nvPr/>
        </p:nvSpPr>
        <p:spPr>
          <a:xfrm flipH="false" flipV="false" rot="0">
            <a:off x="2638845" y="1647827"/>
            <a:ext cx="14047436" cy="8639173"/>
          </a:xfrm>
          <a:custGeom>
            <a:avLst/>
            <a:gdLst/>
            <a:ahLst/>
            <a:cxnLst/>
            <a:rect r="r" b="b" t="t" l="l"/>
            <a:pathLst>
              <a:path h="8639173" w="14047436">
                <a:moveTo>
                  <a:pt x="0" y="0"/>
                </a:moveTo>
                <a:lnTo>
                  <a:pt x="14047436" y="0"/>
                </a:lnTo>
                <a:lnTo>
                  <a:pt x="14047436" y="8639173"/>
                </a:lnTo>
                <a:lnTo>
                  <a:pt x="0" y="8639173"/>
                </a:lnTo>
                <a:lnTo>
                  <a:pt x="0" y="0"/>
                </a:lnTo>
                <a:close/>
              </a:path>
            </a:pathLst>
          </a:custGeom>
          <a:blipFill>
            <a:blip r:embed="rId4"/>
            <a:stretch>
              <a:fillRect l="0" t="0" r="0" b="0"/>
            </a:stretch>
          </a:blipFill>
        </p:spPr>
      </p:sp>
      <p:sp>
        <p:nvSpPr>
          <p:cNvPr name="TextBox 5" id="5"/>
          <p:cNvSpPr txBox="true"/>
          <p:nvPr/>
        </p:nvSpPr>
        <p:spPr>
          <a:xfrm rot="0">
            <a:off x="2120282" y="360770"/>
            <a:ext cx="14063367" cy="1421585"/>
          </a:xfrm>
          <a:prstGeom prst="rect">
            <a:avLst/>
          </a:prstGeom>
        </p:spPr>
        <p:txBody>
          <a:bodyPr anchor="t" rtlCol="false" tIns="0" lIns="0" bIns="0" rIns="0">
            <a:spAutoFit/>
          </a:bodyPr>
          <a:lstStyle/>
          <a:p>
            <a:pPr algn="ctr">
              <a:lnSpc>
                <a:spcPts val="10929"/>
              </a:lnSpc>
            </a:pPr>
            <a:r>
              <a:rPr lang="en-US" b="true" sz="9935">
                <a:solidFill>
                  <a:srgbClr val="472153"/>
                </a:solidFill>
                <a:latin typeface="Raleway Heavy"/>
                <a:ea typeface="Raleway Heavy"/>
                <a:cs typeface="Raleway Heavy"/>
                <a:sym typeface="Raleway Heavy"/>
              </a:rPr>
              <a:t>UNIFORM </a:t>
            </a:r>
          </a:p>
        </p:txBody>
      </p:sp>
    </p:spTree>
  </p:cSld>
  <p:clrMapOvr>
    <a:masterClrMapping/>
  </p:clrMapOvr>
  <p:transition spd="fast">
    <p:wipe dir="l"/>
  </p:transition>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true" rot="-9594323">
            <a:off x="12454376" y="5961155"/>
            <a:ext cx="11667248" cy="13449277"/>
          </a:xfrm>
          <a:custGeom>
            <a:avLst/>
            <a:gdLst/>
            <a:ahLst/>
            <a:cxnLst/>
            <a:rect r="r" b="b" t="t" l="l"/>
            <a:pathLst>
              <a:path h="13449277" w="11667248">
                <a:moveTo>
                  <a:pt x="11667248" y="13449277"/>
                </a:moveTo>
                <a:lnTo>
                  <a:pt x="0" y="13449277"/>
                </a:lnTo>
                <a:lnTo>
                  <a:pt x="0" y="0"/>
                </a:lnTo>
                <a:lnTo>
                  <a:pt x="11667248" y="0"/>
                </a:lnTo>
                <a:lnTo>
                  <a:pt x="11667248" y="13449277"/>
                </a:lnTo>
                <a:close/>
              </a:path>
            </a:pathLst>
          </a:custGeom>
          <a:blipFill>
            <a:blip r:embed="rId3">
              <a:alphaModFix amt="87000"/>
            </a:blip>
            <a:stretch>
              <a:fillRect l="0" t="0" r="0" b="0"/>
            </a:stretch>
          </a:blipFill>
        </p:spPr>
      </p:sp>
      <p:sp>
        <p:nvSpPr>
          <p:cNvPr name="Freeform 3" id="3"/>
          <p:cNvSpPr/>
          <p:nvPr/>
        </p:nvSpPr>
        <p:spPr>
          <a:xfrm flipH="true" flipV="true" rot="-8257942">
            <a:off x="-7948713" y="-2938444"/>
            <a:ext cx="11667248" cy="13449277"/>
          </a:xfrm>
          <a:custGeom>
            <a:avLst/>
            <a:gdLst/>
            <a:ahLst/>
            <a:cxnLst/>
            <a:rect r="r" b="b" t="t" l="l"/>
            <a:pathLst>
              <a:path h="13449277" w="11667248">
                <a:moveTo>
                  <a:pt x="11667248" y="13449277"/>
                </a:moveTo>
                <a:lnTo>
                  <a:pt x="0" y="13449277"/>
                </a:lnTo>
                <a:lnTo>
                  <a:pt x="0" y="0"/>
                </a:lnTo>
                <a:lnTo>
                  <a:pt x="11667248" y="0"/>
                </a:lnTo>
                <a:lnTo>
                  <a:pt x="11667248" y="13449277"/>
                </a:lnTo>
                <a:close/>
              </a:path>
            </a:pathLst>
          </a:custGeom>
          <a:blipFill>
            <a:blip r:embed="rId3">
              <a:alphaModFix amt="87000"/>
            </a:blip>
            <a:stretch>
              <a:fillRect l="0" t="0" r="0" b="0"/>
            </a:stretch>
          </a:blipFill>
        </p:spPr>
      </p:sp>
      <p:sp>
        <p:nvSpPr>
          <p:cNvPr name="Freeform 4" id="4"/>
          <p:cNvSpPr/>
          <p:nvPr/>
        </p:nvSpPr>
        <p:spPr>
          <a:xfrm flipH="false" flipV="false" rot="0">
            <a:off x="5600572" y="2414382"/>
            <a:ext cx="11139507" cy="8036338"/>
          </a:xfrm>
          <a:custGeom>
            <a:avLst/>
            <a:gdLst/>
            <a:ahLst/>
            <a:cxnLst/>
            <a:rect r="r" b="b" t="t" l="l"/>
            <a:pathLst>
              <a:path h="8036338" w="11139507">
                <a:moveTo>
                  <a:pt x="0" y="0"/>
                </a:moveTo>
                <a:lnTo>
                  <a:pt x="11139507" y="0"/>
                </a:lnTo>
                <a:lnTo>
                  <a:pt x="11139507" y="8036338"/>
                </a:lnTo>
                <a:lnTo>
                  <a:pt x="0" y="8036338"/>
                </a:lnTo>
                <a:lnTo>
                  <a:pt x="0" y="0"/>
                </a:lnTo>
                <a:close/>
              </a:path>
            </a:pathLst>
          </a:custGeom>
          <a:blipFill>
            <a:blip r:embed="rId4"/>
            <a:stretch>
              <a:fillRect l="0" t="-2175" r="0" b="0"/>
            </a:stretch>
          </a:blipFill>
        </p:spPr>
      </p:sp>
      <p:sp>
        <p:nvSpPr>
          <p:cNvPr name="Freeform 5" id="5"/>
          <p:cNvSpPr/>
          <p:nvPr/>
        </p:nvSpPr>
        <p:spPr>
          <a:xfrm flipH="false" flipV="false" rot="0">
            <a:off x="1920436" y="2939910"/>
            <a:ext cx="3388316" cy="4407180"/>
          </a:xfrm>
          <a:custGeom>
            <a:avLst/>
            <a:gdLst/>
            <a:ahLst/>
            <a:cxnLst/>
            <a:rect r="r" b="b" t="t" l="l"/>
            <a:pathLst>
              <a:path h="4407180" w="3388316">
                <a:moveTo>
                  <a:pt x="0" y="0"/>
                </a:moveTo>
                <a:lnTo>
                  <a:pt x="3388316" y="0"/>
                </a:lnTo>
                <a:lnTo>
                  <a:pt x="3388316" y="4407180"/>
                </a:lnTo>
                <a:lnTo>
                  <a:pt x="0" y="4407180"/>
                </a:lnTo>
                <a:lnTo>
                  <a:pt x="0" y="0"/>
                </a:lnTo>
                <a:close/>
              </a:path>
            </a:pathLst>
          </a:custGeom>
          <a:blipFill>
            <a:blip r:embed="rId5"/>
            <a:stretch>
              <a:fillRect l="0" t="0" r="0" b="0"/>
            </a:stretch>
          </a:blipFill>
        </p:spPr>
      </p:sp>
      <p:sp>
        <p:nvSpPr>
          <p:cNvPr name="TextBox 6" id="6"/>
          <p:cNvSpPr txBox="true"/>
          <p:nvPr/>
        </p:nvSpPr>
        <p:spPr>
          <a:xfrm rot="0">
            <a:off x="4748225" y="544138"/>
            <a:ext cx="10446080" cy="1421585"/>
          </a:xfrm>
          <a:prstGeom prst="rect">
            <a:avLst/>
          </a:prstGeom>
        </p:spPr>
        <p:txBody>
          <a:bodyPr anchor="t" rtlCol="false" tIns="0" lIns="0" bIns="0" rIns="0">
            <a:spAutoFit/>
          </a:bodyPr>
          <a:lstStyle/>
          <a:p>
            <a:pPr algn="l">
              <a:lnSpc>
                <a:spcPts val="10929"/>
              </a:lnSpc>
            </a:pPr>
            <a:r>
              <a:rPr lang="en-US" b="true" sz="9935">
                <a:solidFill>
                  <a:srgbClr val="472153"/>
                </a:solidFill>
                <a:latin typeface="Raleway Heavy"/>
                <a:ea typeface="Raleway Heavy"/>
                <a:cs typeface="Raleway Heavy"/>
                <a:sym typeface="Raleway Heavy"/>
              </a:rPr>
              <a:t>ATTENDANCE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145DA0"/>
        </a:solidFill>
      </p:bgPr>
    </p:bg>
    <p:spTree>
      <p:nvGrpSpPr>
        <p:cNvPr id="1" name=""/>
        <p:cNvGrpSpPr/>
        <p:nvPr/>
      </p:nvGrpSpPr>
      <p:grpSpPr>
        <a:xfrm>
          <a:off x="0" y="0"/>
          <a:ext cx="0" cy="0"/>
          <a:chOff x="0" y="0"/>
          <a:chExt cx="0" cy="0"/>
        </a:xfrm>
      </p:grpSpPr>
      <p:sp>
        <p:nvSpPr>
          <p:cNvPr name="Freeform 2" id="2"/>
          <p:cNvSpPr/>
          <p:nvPr/>
        </p:nvSpPr>
        <p:spPr>
          <a:xfrm flipH="false" flipV="false" rot="-3451817">
            <a:off x="-5290628" y="1595004"/>
            <a:ext cx="12163071" cy="14156823"/>
          </a:xfrm>
          <a:custGeom>
            <a:avLst/>
            <a:gdLst/>
            <a:ahLst/>
            <a:cxnLst/>
            <a:rect r="r" b="b" t="t" l="l"/>
            <a:pathLst>
              <a:path h="14156823" w="12163071">
                <a:moveTo>
                  <a:pt x="0" y="0"/>
                </a:moveTo>
                <a:lnTo>
                  <a:pt x="12163070" y="0"/>
                </a:lnTo>
                <a:lnTo>
                  <a:pt x="12163070" y="14156823"/>
                </a:lnTo>
                <a:lnTo>
                  <a:pt x="0" y="14156823"/>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3" id="3"/>
          <p:cNvGrpSpPr/>
          <p:nvPr/>
        </p:nvGrpSpPr>
        <p:grpSpPr>
          <a:xfrm rot="0">
            <a:off x="12999870" y="3116512"/>
            <a:ext cx="4398481" cy="4141579"/>
            <a:chOff x="0" y="0"/>
            <a:chExt cx="812800" cy="765327"/>
          </a:xfrm>
        </p:grpSpPr>
        <p:sp>
          <p:nvSpPr>
            <p:cNvPr name="Freeform 4" id="4"/>
            <p:cNvSpPr/>
            <p:nvPr/>
          </p:nvSpPr>
          <p:spPr>
            <a:xfrm flipH="false" flipV="false" rot="0">
              <a:off x="0" y="0"/>
              <a:ext cx="812800" cy="765327"/>
            </a:xfrm>
            <a:custGeom>
              <a:avLst/>
              <a:gdLst/>
              <a:ahLst/>
              <a:cxnLst/>
              <a:rect r="r" b="b" t="t" l="l"/>
              <a:pathLst>
                <a:path h="765327" w="812800">
                  <a:moveTo>
                    <a:pt x="406400" y="0"/>
                  </a:moveTo>
                  <a:cubicBezTo>
                    <a:pt x="181951" y="0"/>
                    <a:pt x="0" y="171324"/>
                    <a:pt x="0" y="382663"/>
                  </a:cubicBezTo>
                  <a:cubicBezTo>
                    <a:pt x="0" y="594003"/>
                    <a:pt x="181951" y="765327"/>
                    <a:pt x="406400" y="765327"/>
                  </a:cubicBezTo>
                  <a:cubicBezTo>
                    <a:pt x="630849" y="765327"/>
                    <a:pt x="812800" y="594003"/>
                    <a:pt x="812800" y="382663"/>
                  </a:cubicBezTo>
                  <a:cubicBezTo>
                    <a:pt x="812800" y="171324"/>
                    <a:pt x="630849" y="0"/>
                    <a:pt x="406400" y="0"/>
                  </a:cubicBezTo>
                  <a:close/>
                </a:path>
              </a:pathLst>
            </a:custGeom>
            <a:blipFill>
              <a:blip r:embed="rId5"/>
              <a:stretch>
                <a:fillRect l="0" t="-5956" r="0" b="-5956"/>
              </a:stretch>
            </a:blipFill>
          </p:spPr>
        </p:sp>
      </p:grpSp>
      <p:sp>
        <p:nvSpPr>
          <p:cNvPr name="Freeform 5" id="5"/>
          <p:cNvSpPr/>
          <p:nvPr/>
        </p:nvSpPr>
        <p:spPr>
          <a:xfrm flipH="true" flipV="false" rot="-890669">
            <a:off x="15944555" y="54873"/>
            <a:ext cx="2907593" cy="3600734"/>
          </a:xfrm>
          <a:custGeom>
            <a:avLst/>
            <a:gdLst/>
            <a:ahLst/>
            <a:cxnLst/>
            <a:rect r="r" b="b" t="t" l="l"/>
            <a:pathLst>
              <a:path h="3600734" w="2907593">
                <a:moveTo>
                  <a:pt x="2907593" y="0"/>
                </a:moveTo>
                <a:lnTo>
                  <a:pt x="0" y="0"/>
                </a:lnTo>
                <a:lnTo>
                  <a:pt x="0" y="3600734"/>
                </a:lnTo>
                <a:lnTo>
                  <a:pt x="2907593" y="3600734"/>
                </a:lnTo>
                <a:lnTo>
                  <a:pt x="2907593"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326426" y="7001407"/>
            <a:ext cx="15932874" cy="3285593"/>
          </a:xfrm>
          <a:custGeom>
            <a:avLst/>
            <a:gdLst/>
            <a:ahLst/>
            <a:cxnLst/>
            <a:rect r="r" b="b" t="t" l="l"/>
            <a:pathLst>
              <a:path h="3285593" w="15932874">
                <a:moveTo>
                  <a:pt x="0" y="0"/>
                </a:moveTo>
                <a:lnTo>
                  <a:pt x="15932874" y="0"/>
                </a:lnTo>
                <a:lnTo>
                  <a:pt x="15932874" y="3285593"/>
                </a:lnTo>
                <a:lnTo>
                  <a:pt x="0" y="3285593"/>
                </a:lnTo>
                <a:lnTo>
                  <a:pt x="0" y="0"/>
                </a:lnTo>
                <a:close/>
              </a:path>
            </a:pathLst>
          </a:custGeom>
          <a:blipFill>
            <a:blip r:embed="rId8"/>
            <a:stretch>
              <a:fillRect l="0" t="0" r="0" b="0"/>
            </a:stretch>
          </a:blipFill>
        </p:spPr>
      </p:sp>
      <p:sp>
        <p:nvSpPr>
          <p:cNvPr name="Freeform 7" id="7"/>
          <p:cNvSpPr/>
          <p:nvPr/>
        </p:nvSpPr>
        <p:spPr>
          <a:xfrm flipH="false" flipV="false" rot="0">
            <a:off x="790907" y="3309621"/>
            <a:ext cx="5183847" cy="3563895"/>
          </a:xfrm>
          <a:custGeom>
            <a:avLst/>
            <a:gdLst/>
            <a:ahLst/>
            <a:cxnLst/>
            <a:rect r="r" b="b" t="t" l="l"/>
            <a:pathLst>
              <a:path h="3563895" w="5183847">
                <a:moveTo>
                  <a:pt x="0" y="0"/>
                </a:moveTo>
                <a:lnTo>
                  <a:pt x="5183847" y="0"/>
                </a:lnTo>
                <a:lnTo>
                  <a:pt x="5183847" y="3563895"/>
                </a:lnTo>
                <a:lnTo>
                  <a:pt x="0" y="3563895"/>
                </a:lnTo>
                <a:lnTo>
                  <a:pt x="0" y="0"/>
                </a:lnTo>
                <a:close/>
              </a:path>
            </a:pathLst>
          </a:custGeom>
          <a:blipFill>
            <a:blip r:embed="rId9"/>
            <a:stretch>
              <a:fillRect l="0" t="0" r="0" b="0"/>
            </a:stretch>
          </a:blipFill>
        </p:spPr>
      </p:sp>
      <p:sp>
        <p:nvSpPr>
          <p:cNvPr name="Freeform 8" id="8"/>
          <p:cNvSpPr/>
          <p:nvPr/>
        </p:nvSpPr>
        <p:spPr>
          <a:xfrm flipH="false" flipV="false" rot="0">
            <a:off x="6966089" y="3309621"/>
            <a:ext cx="4930429" cy="3667758"/>
          </a:xfrm>
          <a:custGeom>
            <a:avLst/>
            <a:gdLst/>
            <a:ahLst/>
            <a:cxnLst/>
            <a:rect r="r" b="b" t="t" l="l"/>
            <a:pathLst>
              <a:path h="3667758" w="4930429">
                <a:moveTo>
                  <a:pt x="0" y="0"/>
                </a:moveTo>
                <a:lnTo>
                  <a:pt x="4930429" y="0"/>
                </a:lnTo>
                <a:lnTo>
                  <a:pt x="4930429" y="3667758"/>
                </a:lnTo>
                <a:lnTo>
                  <a:pt x="0" y="3667758"/>
                </a:lnTo>
                <a:lnTo>
                  <a:pt x="0" y="0"/>
                </a:lnTo>
                <a:close/>
              </a:path>
            </a:pathLst>
          </a:custGeom>
          <a:blipFill>
            <a:blip r:embed="rId10"/>
            <a:stretch>
              <a:fillRect l="0" t="0" r="0" b="0"/>
            </a:stretch>
          </a:blipFill>
        </p:spPr>
      </p:sp>
      <p:sp>
        <p:nvSpPr>
          <p:cNvPr name="TextBox 9" id="9"/>
          <p:cNvSpPr txBox="true"/>
          <p:nvPr/>
        </p:nvSpPr>
        <p:spPr>
          <a:xfrm rot="0">
            <a:off x="1301747" y="184898"/>
            <a:ext cx="14230081" cy="2941691"/>
          </a:xfrm>
          <a:prstGeom prst="rect">
            <a:avLst/>
          </a:prstGeom>
        </p:spPr>
        <p:txBody>
          <a:bodyPr anchor="t" rtlCol="false" tIns="0" lIns="0" bIns="0" rIns="0">
            <a:spAutoFit/>
          </a:bodyPr>
          <a:lstStyle/>
          <a:p>
            <a:pPr algn="l">
              <a:lnSpc>
                <a:spcPts val="11417"/>
              </a:lnSpc>
            </a:pPr>
            <a:r>
              <a:rPr lang="en-US" sz="10379" b="true">
                <a:solidFill>
                  <a:srgbClr val="F9F9F9"/>
                </a:solidFill>
                <a:latin typeface="Raleway Bold"/>
                <a:ea typeface="Raleway Bold"/>
                <a:cs typeface="Raleway Bold"/>
                <a:sym typeface="Raleway Bold"/>
              </a:rPr>
              <a:t>REWARDS AND </a:t>
            </a:r>
          </a:p>
          <a:p>
            <a:pPr algn="l">
              <a:lnSpc>
                <a:spcPts val="11417"/>
              </a:lnSpc>
            </a:pPr>
            <a:r>
              <a:rPr lang="en-US" b="true" sz="10379">
                <a:solidFill>
                  <a:srgbClr val="F9F9F9"/>
                </a:solidFill>
                <a:latin typeface="Raleway Bold"/>
                <a:ea typeface="Raleway Bold"/>
                <a:cs typeface="Raleway Bold"/>
                <a:sym typeface="Raleway Bold"/>
              </a:rPr>
              <a:t>BEHAVIOUR</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FF8ED"/>
        </a:solidFill>
      </p:bgPr>
    </p:bg>
    <p:spTree>
      <p:nvGrpSpPr>
        <p:cNvPr id="1" name=""/>
        <p:cNvGrpSpPr/>
        <p:nvPr/>
      </p:nvGrpSpPr>
      <p:grpSpPr>
        <a:xfrm>
          <a:off x="0" y="0"/>
          <a:ext cx="0" cy="0"/>
          <a:chOff x="0" y="0"/>
          <a:chExt cx="0" cy="0"/>
        </a:xfrm>
      </p:grpSpPr>
      <p:sp>
        <p:nvSpPr>
          <p:cNvPr name="Freeform 2" id="2"/>
          <p:cNvSpPr/>
          <p:nvPr/>
        </p:nvSpPr>
        <p:spPr>
          <a:xfrm flipH="true" flipV="true" rot="-8257942">
            <a:off x="7661436" y="3816940"/>
            <a:ext cx="13408449" cy="15456426"/>
          </a:xfrm>
          <a:custGeom>
            <a:avLst/>
            <a:gdLst/>
            <a:ahLst/>
            <a:cxnLst/>
            <a:rect r="r" b="b" t="t" l="l"/>
            <a:pathLst>
              <a:path h="15456426" w="13408449">
                <a:moveTo>
                  <a:pt x="13408450" y="15456426"/>
                </a:moveTo>
                <a:lnTo>
                  <a:pt x="0" y="15456426"/>
                </a:lnTo>
                <a:lnTo>
                  <a:pt x="0" y="0"/>
                </a:lnTo>
                <a:lnTo>
                  <a:pt x="13408450" y="0"/>
                </a:lnTo>
                <a:lnTo>
                  <a:pt x="13408450" y="15456426"/>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3" id="3"/>
          <p:cNvSpPr txBox="true"/>
          <p:nvPr/>
        </p:nvSpPr>
        <p:spPr>
          <a:xfrm rot="0">
            <a:off x="0" y="85725"/>
            <a:ext cx="14627520" cy="2931614"/>
          </a:xfrm>
          <a:prstGeom prst="rect">
            <a:avLst/>
          </a:prstGeom>
        </p:spPr>
        <p:txBody>
          <a:bodyPr anchor="t" rtlCol="false" tIns="0" lIns="0" bIns="0" rIns="0">
            <a:spAutoFit/>
          </a:bodyPr>
          <a:lstStyle/>
          <a:p>
            <a:pPr algn="l">
              <a:lnSpc>
                <a:spcPts val="11417"/>
              </a:lnSpc>
            </a:pPr>
            <a:r>
              <a:rPr lang="en-US" b="true" sz="10379">
                <a:solidFill>
                  <a:srgbClr val="472153"/>
                </a:solidFill>
                <a:latin typeface="Raleway Bold"/>
                <a:ea typeface="Raleway Bold"/>
                <a:cs typeface="Raleway Bold"/>
                <a:sym typeface="Raleway Bold"/>
              </a:rPr>
              <a:t>BEHAVIOUR AT COPPICE</a:t>
            </a:r>
          </a:p>
        </p:txBody>
      </p:sp>
      <p:sp>
        <p:nvSpPr>
          <p:cNvPr name="Freeform 4" id="4"/>
          <p:cNvSpPr/>
          <p:nvPr/>
        </p:nvSpPr>
        <p:spPr>
          <a:xfrm flipH="false" flipV="false" rot="-10151225">
            <a:off x="7536065" y="1730974"/>
            <a:ext cx="2617698" cy="2617698"/>
          </a:xfrm>
          <a:custGeom>
            <a:avLst/>
            <a:gdLst/>
            <a:ahLst/>
            <a:cxnLst/>
            <a:rect r="r" b="b" t="t" l="l"/>
            <a:pathLst>
              <a:path h="2617698" w="2617698">
                <a:moveTo>
                  <a:pt x="0" y="0"/>
                </a:moveTo>
                <a:lnTo>
                  <a:pt x="2617698" y="0"/>
                </a:lnTo>
                <a:lnTo>
                  <a:pt x="2617698" y="2617698"/>
                </a:lnTo>
                <a:lnTo>
                  <a:pt x="0" y="2617698"/>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833473">
            <a:off x="8065839" y="2403782"/>
            <a:ext cx="1227115" cy="1227115"/>
          </a:xfrm>
          <a:custGeom>
            <a:avLst/>
            <a:gdLst/>
            <a:ahLst/>
            <a:cxnLst/>
            <a:rect r="r" b="b" t="t" l="l"/>
            <a:pathLst>
              <a:path h="1227115" w="1227115">
                <a:moveTo>
                  <a:pt x="0" y="0"/>
                </a:moveTo>
                <a:lnTo>
                  <a:pt x="1227114" y="0"/>
                </a:lnTo>
                <a:lnTo>
                  <a:pt x="1227114" y="1227114"/>
                </a:lnTo>
                <a:lnTo>
                  <a:pt x="0" y="1227114"/>
                </a:lnTo>
                <a:lnTo>
                  <a:pt x="0" y="0"/>
                </a:lnTo>
                <a:close/>
              </a:path>
            </a:pathLst>
          </a:custGeom>
          <a:blipFill>
            <a:blip r:embed="rId7"/>
            <a:stretch>
              <a:fillRect l="0" t="0" r="0" b="0"/>
            </a:stretch>
          </a:blipFill>
        </p:spPr>
      </p:sp>
      <p:sp>
        <p:nvSpPr>
          <p:cNvPr name="Freeform 6" id="6"/>
          <p:cNvSpPr/>
          <p:nvPr/>
        </p:nvSpPr>
        <p:spPr>
          <a:xfrm flipH="false" flipV="false" rot="-1498712">
            <a:off x="14663495" y="3393877"/>
            <a:ext cx="3424624" cy="928929"/>
          </a:xfrm>
          <a:custGeom>
            <a:avLst/>
            <a:gdLst/>
            <a:ahLst/>
            <a:cxnLst/>
            <a:rect r="r" b="b" t="t" l="l"/>
            <a:pathLst>
              <a:path h="928929" w="3424624">
                <a:moveTo>
                  <a:pt x="0" y="0"/>
                </a:moveTo>
                <a:lnTo>
                  <a:pt x="3424623" y="0"/>
                </a:lnTo>
                <a:lnTo>
                  <a:pt x="3424623" y="928930"/>
                </a:lnTo>
                <a:lnTo>
                  <a:pt x="0" y="928930"/>
                </a:lnTo>
                <a:lnTo>
                  <a:pt x="0" y="0"/>
                </a:lnTo>
                <a:close/>
              </a:path>
            </a:pathLst>
          </a:custGeom>
          <a:blipFill>
            <a:blip r:embed="rId8"/>
            <a:stretch>
              <a:fillRect l="0" t="0" r="0" b="0"/>
            </a:stretch>
          </a:blipFill>
        </p:spPr>
      </p:sp>
      <p:sp>
        <p:nvSpPr>
          <p:cNvPr name="Freeform 7" id="7"/>
          <p:cNvSpPr/>
          <p:nvPr/>
        </p:nvSpPr>
        <p:spPr>
          <a:xfrm flipH="false" flipV="false" rot="-1490776">
            <a:off x="12056508" y="676497"/>
            <a:ext cx="3424624" cy="928929"/>
          </a:xfrm>
          <a:custGeom>
            <a:avLst/>
            <a:gdLst/>
            <a:ahLst/>
            <a:cxnLst/>
            <a:rect r="r" b="b" t="t" l="l"/>
            <a:pathLst>
              <a:path h="928929" w="3424624">
                <a:moveTo>
                  <a:pt x="0" y="0"/>
                </a:moveTo>
                <a:lnTo>
                  <a:pt x="3424623" y="0"/>
                </a:lnTo>
                <a:lnTo>
                  <a:pt x="3424623" y="928929"/>
                </a:lnTo>
                <a:lnTo>
                  <a:pt x="0" y="928929"/>
                </a:lnTo>
                <a:lnTo>
                  <a:pt x="0" y="0"/>
                </a:lnTo>
                <a:close/>
              </a:path>
            </a:pathLst>
          </a:custGeom>
          <a:blipFill>
            <a:blip r:embed="rId8"/>
            <a:stretch>
              <a:fillRect l="0" t="0" r="0" b="0"/>
            </a:stretch>
          </a:blipFill>
        </p:spPr>
      </p:sp>
      <p:sp>
        <p:nvSpPr>
          <p:cNvPr name="Freeform 8" id="8"/>
          <p:cNvSpPr/>
          <p:nvPr/>
        </p:nvSpPr>
        <p:spPr>
          <a:xfrm flipH="false" flipV="false" rot="0">
            <a:off x="11741727" y="0"/>
            <a:ext cx="6546273" cy="10287000"/>
          </a:xfrm>
          <a:custGeom>
            <a:avLst/>
            <a:gdLst/>
            <a:ahLst/>
            <a:cxnLst/>
            <a:rect r="r" b="b" t="t" l="l"/>
            <a:pathLst>
              <a:path h="10287000" w="6546273">
                <a:moveTo>
                  <a:pt x="0" y="0"/>
                </a:moveTo>
                <a:lnTo>
                  <a:pt x="6546273" y="0"/>
                </a:lnTo>
                <a:lnTo>
                  <a:pt x="6546273" y="10287000"/>
                </a:lnTo>
                <a:lnTo>
                  <a:pt x="0" y="10287000"/>
                </a:lnTo>
                <a:lnTo>
                  <a:pt x="0" y="0"/>
                </a:lnTo>
                <a:close/>
              </a:path>
            </a:pathLst>
          </a:custGeom>
          <a:blipFill>
            <a:blip r:embed="rId9"/>
            <a:stretch>
              <a:fillRect l="0" t="0" r="0" b="0"/>
            </a:stretch>
          </a:blipFill>
        </p:spPr>
      </p:sp>
      <p:sp>
        <p:nvSpPr>
          <p:cNvPr name="Freeform 9" id="9"/>
          <p:cNvSpPr/>
          <p:nvPr/>
        </p:nvSpPr>
        <p:spPr>
          <a:xfrm flipH="false" flipV="false" rot="0">
            <a:off x="1028700" y="4893917"/>
            <a:ext cx="9871820" cy="4364383"/>
          </a:xfrm>
          <a:custGeom>
            <a:avLst/>
            <a:gdLst/>
            <a:ahLst/>
            <a:cxnLst/>
            <a:rect r="r" b="b" t="t" l="l"/>
            <a:pathLst>
              <a:path h="4364383" w="9871820">
                <a:moveTo>
                  <a:pt x="0" y="0"/>
                </a:moveTo>
                <a:lnTo>
                  <a:pt x="9871820" y="0"/>
                </a:lnTo>
                <a:lnTo>
                  <a:pt x="9871820" y="4364383"/>
                </a:lnTo>
                <a:lnTo>
                  <a:pt x="0" y="4364383"/>
                </a:lnTo>
                <a:lnTo>
                  <a:pt x="0" y="0"/>
                </a:lnTo>
                <a:close/>
              </a:path>
            </a:pathLst>
          </a:custGeom>
          <a:blipFill>
            <a:blip r:embed="rId10"/>
            <a:stretch>
              <a:fillRect l="0" t="0" r="0" b="0"/>
            </a:stretch>
          </a:blipFill>
        </p:spPr>
      </p:sp>
    </p:spTree>
  </p:cSld>
  <p:clrMapOvr>
    <a:masterClrMapping/>
  </p:clrMapOvr>
  <p:transition spd="fast">
    <p:wipe dir="l"/>
  </p:transition>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145DA0"/>
        </a:solidFill>
      </p:bgPr>
    </p:bg>
    <p:spTree>
      <p:nvGrpSpPr>
        <p:cNvPr id="1" name=""/>
        <p:cNvGrpSpPr/>
        <p:nvPr/>
      </p:nvGrpSpPr>
      <p:grpSpPr>
        <a:xfrm>
          <a:off x="0" y="0"/>
          <a:ext cx="0" cy="0"/>
          <a:chOff x="0" y="0"/>
          <a:chExt cx="0" cy="0"/>
        </a:xfrm>
      </p:grpSpPr>
      <p:sp>
        <p:nvSpPr>
          <p:cNvPr name="Freeform 2" id="2"/>
          <p:cNvSpPr/>
          <p:nvPr/>
        </p:nvSpPr>
        <p:spPr>
          <a:xfrm flipH="true" flipV="true" rot="0">
            <a:off x="-2832326" y="5457603"/>
            <a:ext cx="4637582" cy="4114800"/>
          </a:xfrm>
          <a:custGeom>
            <a:avLst/>
            <a:gdLst/>
            <a:ahLst/>
            <a:cxnLst/>
            <a:rect r="r" b="b" t="t" l="l"/>
            <a:pathLst>
              <a:path h="4114800" w="4637582">
                <a:moveTo>
                  <a:pt x="4637582" y="4114800"/>
                </a:moveTo>
                <a:lnTo>
                  <a:pt x="0" y="4114800"/>
                </a:lnTo>
                <a:lnTo>
                  <a:pt x="0" y="0"/>
                </a:lnTo>
                <a:lnTo>
                  <a:pt x="4637582" y="0"/>
                </a:lnTo>
                <a:lnTo>
                  <a:pt x="4637582" y="411480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3" id="3"/>
          <p:cNvGrpSpPr/>
          <p:nvPr/>
        </p:nvGrpSpPr>
        <p:grpSpPr>
          <a:xfrm rot="0">
            <a:off x="1183747" y="2551150"/>
            <a:ext cx="7391544" cy="4688381"/>
            <a:chOff x="0" y="0"/>
            <a:chExt cx="1946744" cy="1234800"/>
          </a:xfrm>
        </p:grpSpPr>
        <p:sp>
          <p:nvSpPr>
            <p:cNvPr name="Freeform 4" id="4"/>
            <p:cNvSpPr/>
            <p:nvPr/>
          </p:nvSpPr>
          <p:spPr>
            <a:xfrm flipH="false" flipV="false" rot="0">
              <a:off x="0" y="0"/>
              <a:ext cx="1946744" cy="1234800"/>
            </a:xfrm>
            <a:custGeom>
              <a:avLst/>
              <a:gdLst/>
              <a:ahLst/>
              <a:cxnLst/>
              <a:rect r="r" b="b" t="t" l="l"/>
              <a:pathLst>
                <a:path h="1234800" w="1946744">
                  <a:moveTo>
                    <a:pt x="53418" y="0"/>
                  </a:moveTo>
                  <a:lnTo>
                    <a:pt x="1893327" y="0"/>
                  </a:lnTo>
                  <a:cubicBezTo>
                    <a:pt x="1907494" y="0"/>
                    <a:pt x="1921081" y="5628"/>
                    <a:pt x="1931099" y="15646"/>
                  </a:cubicBezTo>
                  <a:cubicBezTo>
                    <a:pt x="1941116" y="25663"/>
                    <a:pt x="1946744" y="39250"/>
                    <a:pt x="1946744" y="53418"/>
                  </a:cubicBezTo>
                  <a:lnTo>
                    <a:pt x="1946744" y="1181382"/>
                  </a:lnTo>
                  <a:cubicBezTo>
                    <a:pt x="1946744" y="1210884"/>
                    <a:pt x="1922828" y="1234800"/>
                    <a:pt x="1893327" y="1234800"/>
                  </a:cubicBezTo>
                  <a:lnTo>
                    <a:pt x="53418" y="1234800"/>
                  </a:lnTo>
                  <a:cubicBezTo>
                    <a:pt x="23916" y="1234800"/>
                    <a:pt x="0" y="1210884"/>
                    <a:pt x="0" y="1181382"/>
                  </a:cubicBezTo>
                  <a:lnTo>
                    <a:pt x="0" y="53418"/>
                  </a:lnTo>
                  <a:cubicBezTo>
                    <a:pt x="0" y="23916"/>
                    <a:pt x="23916" y="0"/>
                    <a:pt x="53418" y="0"/>
                  </a:cubicBezTo>
                  <a:close/>
                </a:path>
              </a:pathLst>
            </a:custGeom>
            <a:solidFill>
              <a:srgbClr val="FFFFFF"/>
            </a:solidFill>
          </p:spPr>
        </p:sp>
        <p:sp>
          <p:nvSpPr>
            <p:cNvPr name="TextBox 5" id="5"/>
            <p:cNvSpPr txBox="true"/>
            <p:nvPr/>
          </p:nvSpPr>
          <p:spPr>
            <a:xfrm>
              <a:off x="0" y="-66675"/>
              <a:ext cx="1946744" cy="1301475"/>
            </a:xfrm>
            <a:prstGeom prst="rect">
              <a:avLst/>
            </a:prstGeom>
          </p:spPr>
          <p:txBody>
            <a:bodyPr anchor="ctr" rtlCol="false" tIns="50800" lIns="50800" bIns="50800" rIns="50800"/>
            <a:lstStyle/>
            <a:p>
              <a:pPr algn="ctr">
                <a:lnSpc>
                  <a:spcPts val="4094"/>
                </a:lnSpc>
              </a:pPr>
              <a:r>
                <a:rPr lang="en-US" sz="2924">
                  <a:solidFill>
                    <a:srgbClr val="000000"/>
                  </a:solidFill>
                  <a:latin typeface="Raleway"/>
                  <a:ea typeface="Raleway"/>
                  <a:cs typeface="Raleway"/>
                  <a:sym typeface="Raleway"/>
                </a:rPr>
                <a:t>‘Pupils are keen learners and enjoy coming to school. They feel safe because adults care</a:t>
              </a:r>
            </a:p>
            <a:p>
              <a:pPr algn="ctr">
                <a:lnSpc>
                  <a:spcPts val="4094"/>
                </a:lnSpc>
              </a:pPr>
              <a:r>
                <a:rPr lang="en-US" sz="2924">
                  <a:solidFill>
                    <a:srgbClr val="000000"/>
                  </a:solidFill>
                  <a:latin typeface="Raleway"/>
                  <a:ea typeface="Raleway"/>
                  <a:cs typeface="Raleway"/>
                  <a:sym typeface="Raleway"/>
                </a:rPr>
                <a:t> for them and look after them. Staff </a:t>
              </a:r>
            </a:p>
            <a:p>
              <a:pPr algn="ctr">
                <a:lnSpc>
                  <a:spcPts val="4094"/>
                </a:lnSpc>
              </a:pPr>
              <a:r>
                <a:rPr lang="en-US" sz="2924">
                  <a:solidFill>
                    <a:srgbClr val="000000"/>
                  </a:solidFill>
                  <a:latin typeface="Raleway"/>
                  <a:ea typeface="Raleway"/>
                  <a:cs typeface="Raleway"/>
                  <a:sym typeface="Raleway"/>
                </a:rPr>
                <a:t>know pupils very well and work hard to </a:t>
              </a:r>
            </a:p>
            <a:p>
              <a:pPr algn="ctr">
                <a:lnSpc>
                  <a:spcPts val="4094"/>
                </a:lnSpc>
              </a:pPr>
              <a:r>
                <a:rPr lang="en-US" sz="2924">
                  <a:solidFill>
                    <a:srgbClr val="000000"/>
                  </a:solidFill>
                  <a:latin typeface="Raleway"/>
                  <a:ea typeface="Raleway"/>
                  <a:cs typeface="Raleway"/>
                  <a:sym typeface="Raleway"/>
                </a:rPr>
                <a:t>nurture their talents and interests’.</a:t>
              </a:r>
            </a:p>
            <a:p>
              <a:pPr algn="ctr">
                <a:lnSpc>
                  <a:spcPts val="4094"/>
                </a:lnSpc>
              </a:pPr>
            </a:p>
          </p:txBody>
        </p:sp>
      </p:grpSp>
      <p:sp>
        <p:nvSpPr>
          <p:cNvPr name="Freeform 6" id="6"/>
          <p:cNvSpPr/>
          <p:nvPr/>
        </p:nvSpPr>
        <p:spPr>
          <a:xfrm flipH="false" flipV="false" rot="0">
            <a:off x="16154172" y="901651"/>
            <a:ext cx="4637582" cy="4114800"/>
          </a:xfrm>
          <a:custGeom>
            <a:avLst/>
            <a:gdLst/>
            <a:ahLst/>
            <a:cxnLst/>
            <a:rect r="r" b="b" t="t" l="l"/>
            <a:pathLst>
              <a:path h="4114800" w="4637582">
                <a:moveTo>
                  <a:pt x="0" y="0"/>
                </a:moveTo>
                <a:lnTo>
                  <a:pt x="4637582" y="0"/>
                </a:lnTo>
                <a:lnTo>
                  <a:pt x="4637582"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7" id="7"/>
          <p:cNvGrpSpPr/>
          <p:nvPr/>
        </p:nvGrpSpPr>
        <p:grpSpPr>
          <a:xfrm rot="0">
            <a:off x="9867756" y="2551150"/>
            <a:ext cx="7391544" cy="4754013"/>
            <a:chOff x="0" y="0"/>
            <a:chExt cx="1946744" cy="1252086"/>
          </a:xfrm>
        </p:grpSpPr>
        <p:sp>
          <p:nvSpPr>
            <p:cNvPr name="Freeform 8" id="8"/>
            <p:cNvSpPr/>
            <p:nvPr/>
          </p:nvSpPr>
          <p:spPr>
            <a:xfrm flipH="false" flipV="false" rot="0">
              <a:off x="0" y="0"/>
              <a:ext cx="1946744" cy="1252086"/>
            </a:xfrm>
            <a:custGeom>
              <a:avLst/>
              <a:gdLst/>
              <a:ahLst/>
              <a:cxnLst/>
              <a:rect r="r" b="b" t="t" l="l"/>
              <a:pathLst>
                <a:path h="1252086" w="1946744">
                  <a:moveTo>
                    <a:pt x="53418" y="0"/>
                  </a:moveTo>
                  <a:lnTo>
                    <a:pt x="1893327" y="0"/>
                  </a:lnTo>
                  <a:cubicBezTo>
                    <a:pt x="1907494" y="0"/>
                    <a:pt x="1921081" y="5628"/>
                    <a:pt x="1931099" y="15646"/>
                  </a:cubicBezTo>
                  <a:cubicBezTo>
                    <a:pt x="1941116" y="25663"/>
                    <a:pt x="1946744" y="39250"/>
                    <a:pt x="1946744" y="53418"/>
                  </a:cubicBezTo>
                  <a:lnTo>
                    <a:pt x="1946744" y="1198668"/>
                  </a:lnTo>
                  <a:cubicBezTo>
                    <a:pt x="1946744" y="1228170"/>
                    <a:pt x="1922828" y="1252086"/>
                    <a:pt x="1893327" y="1252086"/>
                  </a:cubicBezTo>
                  <a:lnTo>
                    <a:pt x="53418" y="1252086"/>
                  </a:lnTo>
                  <a:cubicBezTo>
                    <a:pt x="39250" y="1252086"/>
                    <a:pt x="25663" y="1246458"/>
                    <a:pt x="15646" y="1236440"/>
                  </a:cubicBezTo>
                  <a:cubicBezTo>
                    <a:pt x="5628" y="1226422"/>
                    <a:pt x="0" y="1212835"/>
                    <a:pt x="0" y="1198668"/>
                  </a:cubicBezTo>
                  <a:lnTo>
                    <a:pt x="0" y="53418"/>
                  </a:lnTo>
                  <a:cubicBezTo>
                    <a:pt x="0" y="23916"/>
                    <a:pt x="23916" y="0"/>
                    <a:pt x="53418" y="0"/>
                  </a:cubicBezTo>
                  <a:close/>
                </a:path>
              </a:pathLst>
            </a:custGeom>
            <a:solidFill>
              <a:srgbClr val="FFFFFF"/>
            </a:solidFill>
          </p:spPr>
        </p:sp>
        <p:sp>
          <p:nvSpPr>
            <p:cNvPr name="TextBox 9" id="9"/>
            <p:cNvSpPr txBox="true"/>
            <p:nvPr/>
          </p:nvSpPr>
          <p:spPr>
            <a:xfrm>
              <a:off x="0" y="-57150"/>
              <a:ext cx="1946744" cy="1309236"/>
            </a:xfrm>
            <a:prstGeom prst="rect">
              <a:avLst/>
            </a:prstGeom>
          </p:spPr>
          <p:txBody>
            <a:bodyPr anchor="ctr" rtlCol="false" tIns="50800" lIns="50800" bIns="50800" rIns="50800"/>
            <a:lstStyle/>
            <a:p>
              <a:pPr algn="ctr">
                <a:lnSpc>
                  <a:spcPts val="3114"/>
                </a:lnSpc>
              </a:pPr>
            </a:p>
          </p:txBody>
        </p:sp>
      </p:grpSp>
      <p:grpSp>
        <p:nvGrpSpPr>
          <p:cNvPr name="Group 10" id="10"/>
          <p:cNvGrpSpPr/>
          <p:nvPr/>
        </p:nvGrpSpPr>
        <p:grpSpPr>
          <a:xfrm rot="0">
            <a:off x="6711299" y="1329205"/>
            <a:ext cx="4638591" cy="788497"/>
            <a:chOff x="0" y="0"/>
            <a:chExt cx="1221686" cy="207670"/>
          </a:xfrm>
        </p:grpSpPr>
        <p:sp>
          <p:nvSpPr>
            <p:cNvPr name="Freeform 11" id="11"/>
            <p:cNvSpPr/>
            <p:nvPr/>
          </p:nvSpPr>
          <p:spPr>
            <a:xfrm flipH="false" flipV="false" rot="0">
              <a:off x="0" y="0"/>
              <a:ext cx="1221686" cy="207670"/>
            </a:xfrm>
            <a:custGeom>
              <a:avLst/>
              <a:gdLst/>
              <a:ahLst/>
              <a:cxnLst/>
              <a:rect r="r" b="b" t="t" l="l"/>
              <a:pathLst>
                <a:path h="207670" w="1221686">
                  <a:moveTo>
                    <a:pt x="85120" y="0"/>
                  </a:moveTo>
                  <a:lnTo>
                    <a:pt x="1136566" y="0"/>
                  </a:lnTo>
                  <a:cubicBezTo>
                    <a:pt x="1183577" y="0"/>
                    <a:pt x="1221686" y="38110"/>
                    <a:pt x="1221686" y="85120"/>
                  </a:cubicBezTo>
                  <a:lnTo>
                    <a:pt x="1221686" y="122550"/>
                  </a:lnTo>
                  <a:cubicBezTo>
                    <a:pt x="1221686" y="145125"/>
                    <a:pt x="1212718" y="166776"/>
                    <a:pt x="1196755" y="182739"/>
                  </a:cubicBezTo>
                  <a:cubicBezTo>
                    <a:pt x="1180792" y="198702"/>
                    <a:pt x="1159141" y="207670"/>
                    <a:pt x="1136566" y="207670"/>
                  </a:cubicBezTo>
                  <a:lnTo>
                    <a:pt x="85120" y="207670"/>
                  </a:lnTo>
                  <a:cubicBezTo>
                    <a:pt x="38110" y="207670"/>
                    <a:pt x="0" y="169560"/>
                    <a:pt x="0" y="122550"/>
                  </a:cubicBezTo>
                  <a:lnTo>
                    <a:pt x="0" y="85120"/>
                  </a:lnTo>
                  <a:cubicBezTo>
                    <a:pt x="0" y="62545"/>
                    <a:pt x="8968" y="40894"/>
                    <a:pt x="24931" y="24931"/>
                  </a:cubicBezTo>
                  <a:cubicBezTo>
                    <a:pt x="40894" y="8968"/>
                    <a:pt x="62545" y="0"/>
                    <a:pt x="85120" y="0"/>
                  </a:cubicBezTo>
                  <a:close/>
                </a:path>
              </a:pathLst>
            </a:custGeom>
            <a:solidFill>
              <a:srgbClr val="FFE03A"/>
            </a:solidFill>
          </p:spPr>
        </p:sp>
        <p:sp>
          <p:nvSpPr>
            <p:cNvPr name="TextBox 12" id="12"/>
            <p:cNvSpPr txBox="true"/>
            <p:nvPr/>
          </p:nvSpPr>
          <p:spPr>
            <a:xfrm>
              <a:off x="0" y="-38100"/>
              <a:ext cx="1221686" cy="245770"/>
            </a:xfrm>
            <a:prstGeom prst="rect">
              <a:avLst/>
            </a:prstGeom>
          </p:spPr>
          <p:txBody>
            <a:bodyPr anchor="ctr" rtlCol="false" tIns="50800" lIns="50800" bIns="50800" rIns="50800"/>
            <a:lstStyle/>
            <a:p>
              <a:pPr algn="ctr">
                <a:lnSpc>
                  <a:spcPts val="2659"/>
                </a:lnSpc>
                <a:spcBef>
                  <a:spcPct val="0"/>
                </a:spcBef>
              </a:pPr>
            </a:p>
          </p:txBody>
        </p:sp>
      </p:grpSp>
      <p:sp>
        <p:nvSpPr>
          <p:cNvPr name="Freeform 13" id="13"/>
          <p:cNvSpPr/>
          <p:nvPr/>
        </p:nvSpPr>
        <p:spPr>
          <a:xfrm flipH="false" flipV="false" rot="1755913">
            <a:off x="928394" y="2022397"/>
            <a:ext cx="965995" cy="1548971"/>
          </a:xfrm>
          <a:custGeom>
            <a:avLst/>
            <a:gdLst/>
            <a:ahLst/>
            <a:cxnLst/>
            <a:rect r="r" b="b" t="t" l="l"/>
            <a:pathLst>
              <a:path h="1548971" w="965995">
                <a:moveTo>
                  <a:pt x="0" y="0"/>
                </a:moveTo>
                <a:lnTo>
                  <a:pt x="965994" y="0"/>
                </a:lnTo>
                <a:lnTo>
                  <a:pt x="965994" y="1548972"/>
                </a:lnTo>
                <a:lnTo>
                  <a:pt x="0" y="154897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4" id="14"/>
          <p:cNvSpPr/>
          <p:nvPr/>
        </p:nvSpPr>
        <p:spPr>
          <a:xfrm flipH="false" flipV="false" rot="1755913">
            <a:off x="9767450" y="2022397"/>
            <a:ext cx="965995" cy="1548971"/>
          </a:xfrm>
          <a:custGeom>
            <a:avLst/>
            <a:gdLst/>
            <a:ahLst/>
            <a:cxnLst/>
            <a:rect r="r" b="b" t="t" l="l"/>
            <a:pathLst>
              <a:path h="1548971" w="965995">
                <a:moveTo>
                  <a:pt x="0" y="0"/>
                </a:moveTo>
                <a:lnTo>
                  <a:pt x="965994" y="0"/>
                </a:lnTo>
                <a:lnTo>
                  <a:pt x="965994" y="1548972"/>
                </a:lnTo>
                <a:lnTo>
                  <a:pt x="0" y="154897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5" id="15"/>
          <p:cNvSpPr/>
          <p:nvPr/>
        </p:nvSpPr>
        <p:spPr>
          <a:xfrm flipH="false" flipV="false" rot="0">
            <a:off x="1333868" y="957881"/>
            <a:ext cx="742648" cy="742648"/>
          </a:xfrm>
          <a:custGeom>
            <a:avLst/>
            <a:gdLst/>
            <a:ahLst/>
            <a:cxnLst/>
            <a:rect r="r" b="b" t="t" l="l"/>
            <a:pathLst>
              <a:path h="742648" w="742648">
                <a:moveTo>
                  <a:pt x="0" y="0"/>
                </a:moveTo>
                <a:lnTo>
                  <a:pt x="742647" y="0"/>
                </a:lnTo>
                <a:lnTo>
                  <a:pt x="742647" y="742647"/>
                </a:lnTo>
                <a:lnTo>
                  <a:pt x="0" y="74264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6" id="16"/>
          <p:cNvSpPr/>
          <p:nvPr/>
        </p:nvSpPr>
        <p:spPr>
          <a:xfrm flipH="false" flipV="false" rot="0">
            <a:off x="16516652" y="2587728"/>
            <a:ext cx="742648" cy="742648"/>
          </a:xfrm>
          <a:custGeom>
            <a:avLst/>
            <a:gdLst/>
            <a:ahLst/>
            <a:cxnLst/>
            <a:rect r="r" b="b" t="t" l="l"/>
            <a:pathLst>
              <a:path h="742648" w="742648">
                <a:moveTo>
                  <a:pt x="0" y="0"/>
                </a:moveTo>
                <a:lnTo>
                  <a:pt x="742648" y="0"/>
                </a:lnTo>
                <a:lnTo>
                  <a:pt x="742648" y="742647"/>
                </a:lnTo>
                <a:lnTo>
                  <a:pt x="0" y="74264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7" id="17"/>
          <p:cNvSpPr/>
          <p:nvPr/>
        </p:nvSpPr>
        <p:spPr>
          <a:xfrm flipH="false" flipV="false" rot="0">
            <a:off x="2133828" y="9258300"/>
            <a:ext cx="3976562" cy="2515176"/>
          </a:xfrm>
          <a:custGeom>
            <a:avLst/>
            <a:gdLst/>
            <a:ahLst/>
            <a:cxnLst/>
            <a:rect r="r" b="b" t="t" l="l"/>
            <a:pathLst>
              <a:path h="2515176" w="3976562">
                <a:moveTo>
                  <a:pt x="0" y="0"/>
                </a:moveTo>
                <a:lnTo>
                  <a:pt x="3976562" y="0"/>
                </a:lnTo>
                <a:lnTo>
                  <a:pt x="3976562" y="2515176"/>
                </a:lnTo>
                <a:lnTo>
                  <a:pt x="0" y="2515176"/>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18" id="18"/>
          <p:cNvSpPr/>
          <p:nvPr/>
        </p:nvSpPr>
        <p:spPr>
          <a:xfrm flipH="false" flipV="false" rot="0">
            <a:off x="11651455" y="-1185971"/>
            <a:ext cx="3976562" cy="2515176"/>
          </a:xfrm>
          <a:custGeom>
            <a:avLst/>
            <a:gdLst/>
            <a:ahLst/>
            <a:cxnLst/>
            <a:rect r="r" b="b" t="t" l="l"/>
            <a:pathLst>
              <a:path h="2515176" w="3976562">
                <a:moveTo>
                  <a:pt x="0" y="0"/>
                </a:moveTo>
                <a:lnTo>
                  <a:pt x="3976562" y="0"/>
                </a:lnTo>
                <a:lnTo>
                  <a:pt x="3976562" y="2515176"/>
                </a:lnTo>
                <a:lnTo>
                  <a:pt x="0" y="2515176"/>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19" id="19"/>
          <p:cNvSpPr txBox="true"/>
          <p:nvPr/>
        </p:nvSpPr>
        <p:spPr>
          <a:xfrm rot="0">
            <a:off x="6711299" y="1467023"/>
            <a:ext cx="4543874" cy="531910"/>
          </a:xfrm>
          <a:prstGeom prst="rect">
            <a:avLst/>
          </a:prstGeom>
        </p:spPr>
        <p:txBody>
          <a:bodyPr anchor="t" rtlCol="false" tIns="0" lIns="0" bIns="0" rIns="0">
            <a:spAutoFit/>
          </a:bodyPr>
          <a:lstStyle/>
          <a:p>
            <a:pPr algn="ctr">
              <a:lnSpc>
                <a:spcPts val="4000"/>
              </a:lnSpc>
            </a:pPr>
            <a:r>
              <a:rPr lang="en-US" b="true" sz="3636">
                <a:solidFill>
                  <a:srgbClr val="3E4242"/>
                </a:solidFill>
                <a:latin typeface="Raleway Heavy"/>
                <a:ea typeface="Raleway Heavy"/>
                <a:cs typeface="Raleway Heavy"/>
                <a:sym typeface="Raleway Heavy"/>
              </a:rPr>
              <a:t>Ofsted June 2023</a:t>
            </a:r>
          </a:p>
        </p:txBody>
      </p:sp>
      <p:sp>
        <p:nvSpPr>
          <p:cNvPr name="TextBox 20" id="20"/>
          <p:cNvSpPr txBox="true"/>
          <p:nvPr/>
        </p:nvSpPr>
        <p:spPr>
          <a:xfrm rot="0">
            <a:off x="10020340" y="3454200"/>
            <a:ext cx="7086376" cy="2484922"/>
          </a:xfrm>
          <a:prstGeom prst="rect">
            <a:avLst/>
          </a:prstGeom>
        </p:spPr>
        <p:txBody>
          <a:bodyPr anchor="t" rtlCol="false" tIns="0" lIns="0" bIns="0" rIns="0">
            <a:spAutoFit/>
          </a:bodyPr>
          <a:lstStyle/>
          <a:p>
            <a:pPr algn="ctr">
              <a:lnSpc>
                <a:spcPts val="3230"/>
              </a:lnSpc>
              <a:spcBef>
                <a:spcPct val="0"/>
              </a:spcBef>
            </a:pPr>
            <a:r>
              <a:rPr lang="en-US" sz="2936">
                <a:solidFill>
                  <a:srgbClr val="000000"/>
                </a:solidFill>
                <a:latin typeface="Raleway"/>
                <a:ea typeface="Raleway"/>
                <a:cs typeface="Raleway"/>
                <a:sym typeface="Raleway"/>
              </a:rPr>
              <a:t>‘Work with external organisations to support pupils and their families is strong. Through the curriculum, staff teach pupils how to stay safe, both in school and when outside in the community’.</a:t>
            </a:r>
          </a:p>
        </p:txBody>
      </p:sp>
    </p:spTree>
  </p:cSld>
  <p:clrMapOvr>
    <a:masterClrMapping/>
  </p:clrMapOvr>
  <p:transition spd="fast">
    <p:wipe dir="l"/>
  </p:transition>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FF8ED"/>
        </a:solidFill>
      </p:bgPr>
    </p:bg>
    <p:spTree>
      <p:nvGrpSpPr>
        <p:cNvPr id="1" name=""/>
        <p:cNvGrpSpPr/>
        <p:nvPr/>
      </p:nvGrpSpPr>
      <p:grpSpPr>
        <a:xfrm>
          <a:off x="0" y="0"/>
          <a:ext cx="0" cy="0"/>
          <a:chOff x="0" y="0"/>
          <a:chExt cx="0" cy="0"/>
        </a:xfrm>
      </p:grpSpPr>
      <p:sp>
        <p:nvSpPr>
          <p:cNvPr name="Freeform 2" id="2"/>
          <p:cNvSpPr/>
          <p:nvPr/>
        </p:nvSpPr>
        <p:spPr>
          <a:xfrm flipH="true" flipV="true" rot="5255729">
            <a:off x="11734674" y="4941658"/>
            <a:ext cx="11142819" cy="12844748"/>
          </a:xfrm>
          <a:custGeom>
            <a:avLst/>
            <a:gdLst/>
            <a:ahLst/>
            <a:cxnLst/>
            <a:rect r="r" b="b" t="t" l="l"/>
            <a:pathLst>
              <a:path h="12844748" w="11142819">
                <a:moveTo>
                  <a:pt x="11142819" y="12844748"/>
                </a:moveTo>
                <a:lnTo>
                  <a:pt x="0" y="12844748"/>
                </a:lnTo>
                <a:lnTo>
                  <a:pt x="0" y="0"/>
                </a:lnTo>
                <a:lnTo>
                  <a:pt x="11142819" y="0"/>
                </a:lnTo>
                <a:lnTo>
                  <a:pt x="11142819" y="12844748"/>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3" id="3"/>
          <p:cNvSpPr/>
          <p:nvPr/>
        </p:nvSpPr>
        <p:spPr>
          <a:xfrm flipH="false" flipV="false" rot="0">
            <a:off x="9655191" y="596651"/>
            <a:ext cx="2933540" cy="2838200"/>
          </a:xfrm>
          <a:custGeom>
            <a:avLst/>
            <a:gdLst/>
            <a:ahLst/>
            <a:cxnLst/>
            <a:rect r="r" b="b" t="t" l="l"/>
            <a:pathLst>
              <a:path h="2838200" w="2933540">
                <a:moveTo>
                  <a:pt x="0" y="0"/>
                </a:moveTo>
                <a:lnTo>
                  <a:pt x="2933540" y="0"/>
                </a:lnTo>
                <a:lnTo>
                  <a:pt x="2933540" y="2838200"/>
                </a:lnTo>
                <a:lnTo>
                  <a:pt x="0" y="283820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4" id="4"/>
          <p:cNvSpPr txBox="true"/>
          <p:nvPr/>
        </p:nvSpPr>
        <p:spPr>
          <a:xfrm rot="0">
            <a:off x="675881" y="1785035"/>
            <a:ext cx="10446080" cy="1421585"/>
          </a:xfrm>
          <a:prstGeom prst="rect">
            <a:avLst/>
          </a:prstGeom>
        </p:spPr>
        <p:txBody>
          <a:bodyPr anchor="t" rtlCol="false" tIns="0" lIns="0" bIns="0" rIns="0">
            <a:spAutoFit/>
          </a:bodyPr>
          <a:lstStyle/>
          <a:p>
            <a:pPr algn="l">
              <a:lnSpc>
                <a:spcPts val="10929"/>
              </a:lnSpc>
            </a:pPr>
            <a:r>
              <a:rPr lang="en-US" b="true" sz="9935">
                <a:solidFill>
                  <a:srgbClr val="472153"/>
                </a:solidFill>
                <a:latin typeface="Raleway Heavy"/>
                <a:ea typeface="Raleway Heavy"/>
                <a:cs typeface="Raleway Heavy"/>
                <a:sym typeface="Raleway Heavy"/>
              </a:rPr>
              <a:t>SAFEGUARDING</a:t>
            </a:r>
          </a:p>
        </p:txBody>
      </p:sp>
      <p:sp>
        <p:nvSpPr>
          <p:cNvPr name="Freeform 5" id="5"/>
          <p:cNvSpPr/>
          <p:nvPr/>
        </p:nvSpPr>
        <p:spPr>
          <a:xfrm flipH="false" flipV="false" rot="0">
            <a:off x="13654682" y="-1304485"/>
            <a:ext cx="3604618" cy="1972709"/>
          </a:xfrm>
          <a:custGeom>
            <a:avLst/>
            <a:gdLst/>
            <a:ahLst/>
            <a:cxnLst/>
            <a:rect r="r" b="b" t="t" l="l"/>
            <a:pathLst>
              <a:path h="1972709" w="3604618">
                <a:moveTo>
                  <a:pt x="0" y="0"/>
                </a:moveTo>
                <a:lnTo>
                  <a:pt x="3604618" y="0"/>
                </a:lnTo>
                <a:lnTo>
                  <a:pt x="3604618" y="1972709"/>
                </a:lnTo>
                <a:lnTo>
                  <a:pt x="0" y="1972709"/>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6" id="6"/>
          <p:cNvSpPr/>
          <p:nvPr/>
        </p:nvSpPr>
        <p:spPr>
          <a:xfrm flipH="false" flipV="false" rot="0">
            <a:off x="1102929" y="9521140"/>
            <a:ext cx="3604618" cy="1972709"/>
          </a:xfrm>
          <a:custGeom>
            <a:avLst/>
            <a:gdLst/>
            <a:ahLst/>
            <a:cxnLst/>
            <a:rect r="r" b="b" t="t" l="l"/>
            <a:pathLst>
              <a:path h="1972709" w="3604618">
                <a:moveTo>
                  <a:pt x="0" y="0"/>
                </a:moveTo>
                <a:lnTo>
                  <a:pt x="3604618" y="0"/>
                </a:lnTo>
                <a:lnTo>
                  <a:pt x="3604618" y="1972709"/>
                </a:lnTo>
                <a:lnTo>
                  <a:pt x="0" y="1972709"/>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true" flipV="false" rot="3163061">
            <a:off x="-2531486" y="-1332405"/>
            <a:ext cx="4637582" cy="4114800"/>
          </a:xfrm>
          <a:custGeom>
            <a:avLst/>
            <a:gdLst/>
            <a:ahLst/>
            <a:cxnLst/>
            <a:rect r="r" b="b" t="t" l="l"/>
            <a:pathLst>
              <a:path h="4114800" w="4637582">
                <a:moveTo>
                  <a:pt x="4637582" y="0"/>
                </a:moveTo>
                <a:lnTo>
                  <a:pt x="0" y="0"/>
                </a:lnTo>
                <a:lnTo>
                  <a:pt x="0" y="4114800"/>
                </a:lnTo>
                <a:lnTo>
                  <a:pt x="4637582" y="4114800"/>
                </a:lnTo>
                <a:lnTo>
                  <a:pt x="4637582"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8" id="8"/>
          <p:cNvSpPr/>
          <p:nvPr/>
        </p:nvSpPr>
        <p:spPr>
          <a:xfrm flipH="false" flipV="false" rot="0">
            <a:off x="675881" y="124002"/>
            <a:ext cx="1191327" cy="1575308"/>
          </a:xfrm>
          <a:custGeom>
            <a:avLst/>
            <a:gdLst/>
            <a:ahLst/>
            <a:cxnLst/>
            <a:rect r="r" b="b" t="t" l="l"/>
            <a:pathLst>
              <a:path h="1575308" w="1191327">
                <a:moveTo>
                  <a:pt x="0" y="0"/>
                </a:moveTo>
                <a:lnTo>
                  <a:pt x="1191327" y="0"/>
                </a:lnTo>
                <a:lnTo>
                  <a:pt x="1191327" y="1575308"/>
                </a:lnTo>
                <a:lnTo>
                  <a:pt x="0" y="1575308"/>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9" id="9"/>
          <p:cNvSpPr/>
          <p:nvPr/>
        </p:nvSpPr>
        <p:spPr>
          <a:xfrm flipH="false" flipV="false" rot="0">
            <a:off x="12228141" y="1398640"/>
            <a:ext cx="5559467" cy="2431548"/>
          </a:xfrm>
          <a:custGeom>
            <a:avLst/>
            <a:gdLst/>
            <a:ahLst/>
            <a:cxnLst/>
            <a:rect r="r" b="b" t="t" l="l"/>
            <a:pathLst>
              <a:path h="2431548" w="5559467">
                <a:moveTo>
                  <a:pt x="0" y="0"/>
                </a:moveTo>
                <a:lnTo>
                  <a:pt x="5559467" y="0"/>
                </a:lnTo>
                <a:lnTo>
                  <a:pt x="5559467" y="2431549"/>
                </a:lnTo>
                <a:lnTo>
                  <a:pt x="0" y="2431549"/>
                </a:lnTo>
                <a:lnTo>
                  <a:pt x="0" y="0"/>
                </a:lnTo>
                <a:close/>
              </a:path>
            </a:pathLst>
          </a:custGeom>
          <a:blipFill>
            <a:blip r:embed="rId13"/>
            <a:stretch>
              <a:fillRect l="0" t="-16491" r="0" b="-16491"/>
            </a:stretch>
          </a:blipFill>
        </p:spPr>
      </p:sp>
      <p:sp>
        <p:nvSpPr>
          <p:cNvPr name="Freeform 10" id="10"/>
          <p:cNvSpPr/>
          <p:nvPr/>
        </p:nvSpPr>
        <p:spPr>
          <a:xfrm flipH="false" flipV="false" rot="0">
            <a:off x="14153217" y="7608601"/>
            <a:ext cx="3634391" cy="2106715"/>
          </a:xfrm>
          <a:custGeom>
            <a:avLst/>
            <a:gdLst/>
            <a:ahLst/>
            <a:cxnLst/>
            <a:rect r="r" b="b" t="t" l="l"/>
            <a:pathLst>
              <a:path h="2106715" w="3634391">
                <a:moveTo>
                  <a:pt x="0" y="0"/>
                </a:moveTo>
                <a:lnTo>
                  <a:pt x="3634391" y="0"/>
                </a:lnTo>
                <a:lnTo>
                  <a:pt x="3634391" y="2106715"/>
                </a:lnTo>
                <a:lnTo>
                  <a:pt x="0" y="2106715"/>
                </a:lnTo>
                <a:lnTo>
                  <a:pt x="0" y="0"/>
                </a:lnTo>
                <a:close/>
              </a:path>
            </a:pathLst>
          </a:custGeom>
          <a:blipFill>
            <a:blip r:embed="rId14"/>
            <a:stretch>
              <a:fillRect l="0" t="0" r="0" b="0"/>
            </a:stretch>
          </a:blipFill>
        </p:spPr>
      </p:sp>
      <p:sp>
        <p:nvSpPr>
          <p:cNvPr name="TextBox 11" id="11"/>
          <p:cNvSpPr txBox="true"/>
          <p:nvPr/>
        </p:nvSpPr>
        <p:spPr>
          <a:xfrm rot="0">
            <a:off x="-277876" y="3663451"/>
            <a:ext cx="9970847" cy="1252281"/>
          </a:xfrm>
          <a:prstGeom prst="rect">
            <a:avLst/>
          </a:prstGeom>
        </p:spPr>
        <p:txBody>
          <a:bodyPr anchor="t" rtlCol="false" tIns="0" lIns="0" bIns="0" rIns="0">
            <a:spAutoFit/>
          </a:bodyPr>
          <a:lstStyle/>
          <a:p>
            <a:pPr algn="ctr">
              <a:lnSpc>
                <a:spcPts val="8282"/>
              </a:lnSpc>
            </a:pPr>
            <a:r>
              <a:rPr lang="en-US" sz="9744" spc="97">
                <a:solidFill>
                  <a:srgbClr val="000000"/>
                </a:solidFill>
                <a:latin typeface="Perandory Condensed"/>
                <a:ea typeface="Perandory Condensed"/>
                <a:cs typeface="Perandory Condensed"/>
                <a:sym typeface="Perandory Condensed"/>
              </a:rPr>
              <a:t>DSL’s</a:t>
            </a:r>
          </a:p>
        </p:txBody>
      </p:sp>
      <p:sp>
        <p:nvSpPr>
          <p:cNvPr name="TextBox 12" id="12"/>
          <p:cNvSpPr txBox="true"/>
          <p:nvPr/>
        </p:nvSpPr>
        <p:spPr>
          <a:xfrm rot="0">
            <a:off x="2624526" y="4941650"/>
            <a:ext cx="4166043" cy="938526"/>
          </a:xfrm>
          <a:prstGeom prst="rect">
            <a:avLst/>
          </a:prstGeom>
        </p:spPr>
        <p:txBody>
          <a:bodyPr anchor="t" rtlCol="false" tIns="0" lIns="0" bIns="0" rIns="0">
            <a:spAutoFit/>
          </a:bodyPr>
          <a:lstStyle/>
          <a:p>
            <a:pPr algn="ctr">
              <a:lnSpc>
                <a:spcPts val="7596"/>
              </a:lnSpc>
            </a:pPr>
            <a:r>
              <a:rPr lang="en-US" sz="5426" b="true">
                <a:solidFill>
                  <a:srgbClr val="FFFFFF"/>
                </a:solidFill>
                <a:latin typeface="Raleway Bold"/>
                <a:ea typeface="Raleway Bold"/>
                <a:cs typeface="Raleway Bold"/>
                <a:sym typeface="Raleway Bold"/>
              </a:rPr>
              <a:t> </a:t>
            </a:r>
            <a:r>
              <a:rPr lang="en-US" sz="5426">
                <a:solidFill>
                  <a:srgbClr val="FFFFFF"/>
                </a:solidFill>
                <a:latin typeface="Raleway"/>
                <a:ea typeface="Raleway"/>
                <a:cs typeface="Raleway"/>
                <a:sym typeface="Raleway"/>
              </a:rPr>
              <a:t>Mrs Green</a:t>
            </a:r>
          </a:p>
        </p:txBody>
      </p:sp>
      <p:sp>
        <p:nvSpPr>
          <p:cNvPr name="TextBox 13" id="13"/>
          <p:cNvSpPr txBox="true"/>
          <p:nvPr/>
        </p:nvSpPr>
        <p:spPr>
          <a:xfrm rot="0">
            <a:off x="2624526" y="6366651"/>
            <a:ext cx="4166043" cy="938526"/>
          </a:xfrm>
          <a:prstGeom prst="rect">
            <a:avLst/>
          </a:prstGeom>
        </p:spPr>
        <p:txBody>
          <a:bodyPr anchor="t" rtlCol="false" tIns="0" lIns="0" bIns="0" rIns="0">
            <a:spAutoFit/>
          </a:bodyPr>
          <a:lstStyle/>
          <a:p>
            <a:pPr algn="ctr">
              <a:lnSpc>
                <a:spcPts val="7596"/>
              </a:lnSpc>
            </a:pPr>
            <a:r>
              <a:rPr lang="en-US" sz="5426" b="true">
                <a:solidFill>
                  <a:srgbClr val="FFFFFF"/>
                </a:solidFill>
                <a:latin typeface="Raleway Bold"/>
                <a:ea typeface="Raleway Bold"/>
                <a:cs typeface="Raleway Bold"/>
                <a:sym typeface="Raleway Bold"/>
              </a:rPr>
              <a:t> </a:t>
            </a:r>
            <a:r>
              <a:rPr lang="en-US" sz="5426">
                <a:solidFill>
                  <a:srgbClr val="FFFFFF"/>
                </a:solidFill>
                <a:latin typeface="Raleway"/>
                <a:ea typeface="Raleway"/>
                <a:cs typeface="Raleway"/>
                <a:sym typeface="Raleway"/>
              </a:rPr>
              <a:t>Mrs Khan</a:t>
            </a:r>
          </a:p>
        </p:txBody>
      </p:sp>
      <p:sp>
        <p:nvSpPr>
          <p:cNvPr name="TextBox 14" id="14"/>
          <p:cNvSpPr txBox="true"/>
          <p:nvPr/>
        </p:nvSpPr>
        <p:spPr>
          <a:xfrm rot="0">
            <a:off x="2624526" y="7723432"/>
            <a:ext cx="4166043" cy="938526"/>
          </a:xfrm>
          <a:prstGeom prst="rect">
            <a:avLst/>
          </a:prstGeom>
        </p:spPr>
        <p:txBody>
          <a:bodyPr anchor="t" rtlCol="false" tIns="0" lIns="0" bIns="0" rIns="0">
            <a:spAutoFit/>
          </a:bodyPr>
          <a:lstStyle/>
          <a:p>
            <a:pPr algn="ctr">
              <a:lnSpc>
                <a:spcPts val="7596"/>
              </a:lnSpc>
            </a:pPr>
            <a:r>
              <a:rPr lang="en-US" sz="5426" b="true">
                <a:solidFill>
                  <a:srgbClr val="FFFFFF"/>
                </a:solidFill>
                <a:latin typeface="Raleway Bold"/>
                <a:ea typeface="Raleway Bold"/>
                <a:cs typeface="Raleway Bold"/>
                <a:sym typeface="Raleway Bold"/>
              </a:rPr>
              <a:t> </a:t>
            </a:r>
            <a:r>
              <a:rPr lang="en-US" sz="5426">
                <a:solidFill>
                  <a:srgbClr val="FFFFFF"/>
                </a:solidFill>
                <a:latin typeface="Raleway"/>
                <a:ea typeface="Raleway"/>
                <a:cs typeface="Raleway"/>
                <a:sym typeface="Raleway"/>
              </a:rPr>
              <a:t>Mr Fowler</a:t>
            </a:r>
          </a:p>
        </p:txBody>
      </p:sp>
      <p:sp>
        <p:nvSpPr>
          <p:cNvPr name="TextBox 15" id="15"/>
          <p:cNvSpPr txBox="true"/>
          <p:nvPr/>
        </p:nvSpPr>
        <p:spPr>
          <a:xfrm rot="0">
            <a:off x="7419845" y="4010209"/>
            <a:ext cx="8037146" cy="4951010"/>
          </a:xfrm>
          <a:prstGeom prst="rect">
            <a:avLst/>
          </a:prstGeom>
        </p:spPr>
        <p:txBody>
          <a:bodyPr anchor="t" rtlCol="false" tIns="0" lIns="0" bIns="0" rIns="0">
            <a:spAutoFit/>
          </a:bodyPr>
          <a:lstStyle/>
          <a:p>
            <a:pPr algn="ctr">
              <a:lnSpc>
                <a:spcPts val="2900"/>
              </a:lnSpc>
            </a:pPr>
            <a:r>
              <a:rPr lang="en-US" sz="2636">
                <a:solidFill>
                  <a:srgbClr val="000000"/>
                </a:solidFill>
                <a:latin typeface="Raleway"/>
                <a:ea typeface="Raleway"/>
                <a:cs typeface="Raleway"/>
                <a:sym typeface="Raleway"/>
              </a:rPr>
              <a:t>All children have their named ‘trusted adult’ </a:t>
            </a:r>
          </a:p>
          <a:p>
            <a:pPr algn="ctr">
              <a:lnSpc>
                <a:spcPts val="2900"/>
              </a:lnSpc>
            </a:pPr>
          </a:p>
          <a:p>
            <a:pPr algn="ctr">
              <a:lnSpc>
                <a:spcPts val="2900"/>
              </a:lnSpc>
            </a:pPr>
            <a:r>
              <a:rPr lang="en-US" sz="2636" b="true">
                <a:solidFill>
                  <a:srgbClr val="000000"/>
                </a:solidFill>
                <a:latin typeface="Raleway Bold"/>
                <a:ea typeface="Raleway Bold"/>
                <a:cs typeface="Raleway Bold"/>
                <a:sym typeface="Raleway Bold"/>
              </a:rPr>
              <a:t>Online Safety </a:t>
            </a:r>
          </a:p>
          <a:p>
            <a:pPr algn="ctr">
              <a:lnSpc>
                <a:spcPts val="2900"/>
              </a:lnSpc>
            </a:pPr>
            <a:r>
              <a:rPr lang="en-US" sz="2636">
                <a:solidFill>
                  <a:srgbClr val="000000"/>
                </a:solidFill>
                <a:latin typeface="Raleway"/>
                <a:ea typeface="Raleway"/>
                <a:cs typeface="Raleway"/>
                <a:sym typeface="Raleway"/>
              </a:rPr>
              <a:t>Online safety taught through Jigsaw curriculum,</a:t>
            </a:r>
          </a:p>
          <a:p>
            <a:pPr algn="ctr">
              <a:lnSpc>
                <a:spcPts val="2900"/>
              </a:lnSpc>
            </a:pPr>
            <a:r>
              <a:rPr lang="en-US" sz="2636">
                <a:solidFill>
                  <a:srgbClr val="000000"/>
                </a:solidFill>
                <a:latin typeface="Raleway"/>
                <a:ea typeface="Raleway"/>
                <a:cs typeface="Raleway"/>
                <a:sym typeface="Raleway"/>
              </a:rPr>
              <a:t> e-safety week, assemblies and the computing curriculum. </a:t>
            </a:r>
          </a:p>
          <a:p>
            <a:pPr algn="ctr">
              <a:lnSpc>
                <a:spcPts val="2900"/>
              </a:lnSpc>
            </a:pPr>
          </a:p>
          <a:p>
            <a:pPr algn="ctr">
              <a:lnSpc>
                <a:spcPts val="2900"/>
              </a:lnSpc>
            </a:pPr>
            <a:r>
              <a:rPr lang="en-US" sz="2636">
                <a:solidFill>
                  <a:srgbClr val="000000"/>
                </a:solidFill>
                <a:latin typeface="Raleway"/>
                <a:ea typeface="Raleway"/>
                <a:cs typeface="Raleway"/>
                <a:sym typeface="Raleway"/>
              </a:rPr>
              <a:t>Parents – ‘Wake Up Wednesday’ </a:t>
            </a:r>
          </a:p>
          <a:p>
            <a:pPr algn="ctr">
              <a:lnSpc>
                <a:spcPts val="2900"/>
              </a:lnSpc>
            </a:pPr>
            <a:r>
              <a:rPr lang="en-US" sz="2636">
                <a:solidFill>
                  <a:srgbClr val="000000"/>
                </a:solidFill>
                <a:latin typeface="Raleway"/>
                <a:ea typeface="Raleway"/>
                <a:cs typeface="Raleway"/>
                <a:sym typeface="Raleway"/>
              </a:rPr>
              <a:t>guides posted on the school Facebook page </a:t>
            </a:r>
          </a:p>
          <a:p>
            <a:pPr algn="ctr">
              <a:lnSpc>
                <a:spcPts val="2900"/>
              </a:lnSpc>
            </a:pPr>
            <a:r>
              <a:rPr lang="en-US" sz="2636">
                <a:solidFill>
                  <a:srgbClr val="000000"/>
                </a:solidFill>
                <a:latin typeface="Raleway"/>
                <a:ea typeface="Raleway"/>
                <a:cs typeface="Raleway"/>
                <a:sym typeface="Raleway"/>
              </a:rPr>
              <a:t>and letters home.</a:t>
            </a:r>
          </a:p>
          <a:p>
            <a:pPr algn="ctr">
              <a:lnSpc>
                <a:spcPts val="10049"/>
              </a:lnSpc>
              <a:spcBef>
                <a:spcPct val="0"/>
              </a:spcBef>
            </a:pPr>
          </a:p>
        </p:txBody>
      </p:sp>
    </p:spTree>
  </p:cSld>
  <p:clrMapOvr>
    <a:masterClrMapping/>
  </p:clrMapOvr>
  <p:transition spd="fast">
    <p:wipe dir="l"/>
  </p:transition>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FFF8ED"/>
        </a:solidFill>
      </p:bgPr>
    </p:bg>
    <p:spTree>
      <p:nvGrpSpPr>
        <p:cNvPr id="1" name=""/>
        <p:cNvGrpSpPr/>
        <p:nvPr/>
      </p:nvGrpSpPr>
      <p:grpSpPr>
        <a:xfrm>
          <a:off x="0" y="0"/>
          <a:ext cx="0" cy="0"/>
          <a:chOff x="0" y="0"/>
          <a:chExt cx="0" cy="0"/>
        </a:xfrm>
      </p:grpSpPr>
      <p:sp>
        <p:nvSpPr>
          <p:cNvPr name="Freeform 2" id="2"/>
          <p:cNvSpPr/>
          <p:nvPr/>
        </p:nvSpPr>
        <p:spPr>
          <a:xfrm flipH="false" flipV="false" rot="5255729">
            <a:off x="-6704225" y="-9348188"/>
            <a:ext cx="13408449" cy="15456426"/>
          </a:xfrm>
          <a:custGeom>
            <a:avLst/>
            <a:gdLst/>
            <a:ahLst/>
            <a:cxnLst/>
            <a:rect r="r" b="b" t="t" l="l"/>
            <a:pathLst>
              <a:path h="15456426" w="13408449">
                <a:moveTo>
                  <a:pt x="0" y="0"/>
                </a:moveTo>
                <a:lnTo>
                  <a:pt x="13408450" y="0"/>
                </a:lnTo>
                <a:lnTo>
                  <a:pt x="13408450" y="15456426"/>
                </a:lnTo>
                <a:lnTo>
                  <a:pt x="0" y="1545642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3" id="3"/>
          <p:cNvSpPr/>
          <p:nvPr/>
        </p:nvSpPr>
        <p:spPr>
          <a:xfrm flipH="true" flipV="true" rot="5255729">
            <a:off x="11192021" y="4009462"/>
            <a:ext cx="13408449" cy="15456426"/>
          </a:xfrm>
          <a:custGeom>
            <a:avLst/>
            <a:gdLst/>
            <a:ahLst/>
            <a:cxnLst/>
            <a:rect r="r" b="b" t="t" l="l"/>
            <a:pathLst>
              <a:path h="15456426" w="13408449">
                <a:moveTo>
                  <a:pt x="13408450" y="15456426"/>
                </a:moveTo>
                <a:lnTo>
                  <a:pt x="0" y="15456426"/>
                </a:lnTo>
                <a:lnTo>
                  <a:pt x="0" y="0"/>
                </a:lnTo>
                <a:lnTo>
                  <a:pt x="13408450" y="0"/>
                </a:lnTo>
                <a:lnTo>
                  <a:pt x="13408450" y="15456426"/>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4" id="4"/>
          <p:cNvGrpSpPr/>
          <p:nvPr/>
        </p:nvGrpSpPr>
        <p:grpSpPr>
          <a:xfrm rot="0">
            <a:off x="11010243" y="352639"/>
            <a:ext cx="6739153" cy="2431257"/>
            <a:chOff x="-161290" y="232410"/>
            <a:chExt cx="12611100" cy="4549656"/>
          </a:xfrm>
        </p:grpSpPr>
        <p:sp>
          <p:nvSpPr>
            <p:cNvPr name="Freeform 5" id="5"/>
            <p:cNvSpPr/>
            <p:nvPr/>
          </p:nvSpPr>
          <p:spPr>
            <a:xfrm flipH="false" flipV="false" rot="0">
              <a:off x="403616" y="75577"/>
              <a:ext cx="12153988" cy="4509187"/>
            </a:xfrm>
            <a:custGeom>
              <a:avLst/>
              <a:gdLst/>
              <a:ahLst/>
              <a:cxnLst/>
              <a:rect r="r" b="b" t="t" l="l"/>
              <a:pathLst>
                <a:path h="4509187" w="12153988">
                  <a:moveTo>
                    <a:pt x="12147794" y="2087716"/>
                  </a:moveTo>
                  <a:cubicBezTo>
                    <a:pt x="12094454" y="1625462"/>
                    <a:pt x="11709644" y="1217122"/>
                    <a:pt x="11225773" y="950552"/>
                  </a:cubicBezTo>
                  <a:cubicBezTo>
                    <a:pt x="10741904" y="683982"/>
                    <a:pt x="10167864" y="541212"/>
                    <a:pt x="9596364" y="426398"/>
                  </a:cubicBezTo>
                  <a:cubicBezTo>
                    <a:pt x="7954254" y="81903"/>
                    <a:pt x="6246104" y="-75577"/>
                    <a:pt x="4554464" y="34913"/>
                  </a:cubicBezTo>
                  <a:cubicBezTo>
                    <a:pt x="3491474" y="47613"/>
                    <a:pt x="3287004" y="184788"/>
                    <a:pt x="2248144" y="360504"/>
                  </a:cubicBezTo>
                  <a:cubicBezTo>
                    <a:pt x="1616954" y="466333"/>
                    <a:pt x="962904" y="617090"/>
                    <a:pt x="513323" y="980503"/>
                  </a:cubicBezTo>
                  <a:cubicBezTo>
                    <a:pt x="-403616" y="1722306"/>
                    <a:pt x="-3566" y="3055154"/>
                    <a:pt x="1014973" y="3709099"/>
                  </a:cubicBezTo>
                  <a:cubicBezTo>
                    <a:pt x="2033514" y="4363043"/>
                    <a:pt x="3433053" y="4494830"/>
                    <a:pt x="4748773" y="4507809"/>
                  </a:cubicBezTo>
                  <a:cubicBezTo>
                    <a:pt x="6341354" y="4523783"/>
                    <a:pt x="7942823" y="4401980"/>
                    <a:pt x="9484604" y="4085491"/>
                  </a:cubicBezTo>
                  <a:cubicBezTo>
                    <a:pt x="10132304" y="3952705"/>
                    <a:pt x="10783814" y="3778986"/>
                    <a:pt x="11307054" y="3451514"/>
                  </a:cubicBezTo>
                  <a:cubicBezTo>
                    <a:pt x="11829023" y="3123045"/>
                    <a:pt x="12207483" y="2611870"/>
                    <a:pt x="12147793" y="2087716"/>
                  </a:cubicBezTo>
                  <a:close/>
                </a:path>
              </a:pathLst>
            </a:custGeom>
            <a:blipFill>
              <a:blip r:embed="rId5"/>
              <a:stretch>
                <a:fillRect l="-4647" t="-16057" r="-5007" b="-15064"/>
              </a:stretch>
            </a:blipFill>
          </p:spPr>
        </p:sp>
      </p:grpSp>
      <p:sp>
        <p:nvSpPr>
          <p:cNvPr name="Freeform 6" id="6"/>
          <p:cNvSpPr/>
          <p:nvPr/>
        </p:nvSpPr>
        <p:spPr>
          <a:xfrm flipH="false" flipV="false" rot="0">
            <a:off x="-2160647" y="1287778"/>
            <a:ext cx="3708464" cy="4114800"/>
          </a:xfrm>
          <a:custGeom>
            <a:avLst/>
            <a:gdLst/>
            <a:ahLst/>
            <a:cxnLst/>
            <a:rect r="r" b="b" t="t" l="l"/>
            <a:pathLst>
              <a:path h="4114800" w="3708464">
                <a:moveTo>
                  <a:pt x="0" y="0"/>
                </a:moveTo>
                <a:lnTo>
                  <a:pt x="3708464" y="0"/>
                </a:lnTo>
                <a:lnTo>
                  <a:pt x="3708464"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0">
            <a:off x="17086174" y="4113146"/>
            <a:ext cx="3708464" cy="4114800"/>
          </a:xfrm>
          <a:custGeom>
            <a:avLst/>
            <a:gdLst/>
            <a:ahLst/>
            <a:cxnLst/>
            <a:rect r="r" b="b" t="t" l="l"/>
            <a:pathLst>
              <a:path h="4114800" w="3708464">
                <a:moveTo>
                  <a:pt x="0" y="0"/>
                </a:moveTo>
                <a:lnTo>
                  <a:pt x="3708464" y="0"/>
                </a:lnTo>
                <a:lnTo>
                  <a:pt x="3708464"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0">
            <a:off x="13635829" y="3547924"/>
            <a:ext cx="4260417" cy="3195313"/>
          </a:xfrm>
          <a:custGeom>
            <a:avLst/>
            <a:gdLst/>
            <a:ahLst/>
            <a:cxnLst/>
            <a:rect r="r" b="b" t="t" l="l"/>
            <a:pathLst>
              <a:path h="3195313" w="4260417">
                <a:moveTo>
                  <a:pt x="0" y="0"/>
                </a:moveTo>
                <a:lnTo>
                  <a:pt x="4260417" y="0"/>
                </a:lnTo>
                <a:lnTo>
                  <a:pt x="4260417" y="3195313"/>
                </a:lnTo>
                <a:lnTo>
                  <a:pt x="0" y="3195313"/>
                </a:lnTo>
                <a:lnTo>
                  <a:pt x="0" y="0"/>
                </a:lnTo>
                <a:close/>
              </a:path>
            </a:pathLst>
          </a:custGeom>
          <a:blipFill>
            <a:blip r:embed="rId8"/>
            <a:stretch>
              <a:fillRect l="0" t="0" r="0" b="0"/>
            </a:stretch>
          </a:blipFill>
        </p:spPr>
      </p:sp>
      <p:sp>
        <p:nvSpPr>
          <p:cNvPr name="Freeform 9" id="9"/>
          <p:cNvSpPr/>
          <p:nvPr/>
        </p:nvSpPr>
        <p:spPr>
          <a:xfrm flipH="false" flipV="false" rot="0">
            <a:off x="11548847" y="6743237"/>
            <a:ext cx="4173963" cy="3130472"/>
          </a:xfrm>
          <a:custGeom>
            <a:avLst/>
            <a:gdLst/>
            <a:ahLst/>
            <a:cxnLst/>
            <a:rect r="r" b="b" t="t" l="l"/>
            <a:pathLst>
              <a:path h="3130472" w="4173963">
                <a:moveTo>
                  <a:pt x="0" y="0"/>
                </a:moveTo>
                <a:lnTo>
                  <a:pt x="4173963" y="0"/>
                </a:lnTo>
                <a:lnTo>
                  <a:pt x="4173963" y="3130472"/>
                </a:lnTo>
                <a:lnTo>
                  <a:pt x="0" y="3130472"/>
                </a:lnTo>
                <a:lnTo>
                  <a:pt x="0" y="0"/>
                </a:lnTo>
                <a:close/>
              </a:path>
            </a:pathLst>
          </a:custGeom>
          <a:blipFill>
            <a:blip r:embed="rId9"/>
            <a:stretch>
              <a:fillRect l="0" t="0" r="0" b="0"/>
            </a:stretch>
          </a:blipFill>
        </p:spPr>
      </p:sp>
      <p:sp>
        <p:nvSpPr>
          <p:cNvPr name="Freeform 10" id="10"/>
          <p:cNvSpPr/>
          <p:nvPr/>
        </p:nvSpPr>
        <p:spPr>
          <a:xfrm flipH="false" flipV="false" rot="0">
            <a:off x="-781139" y="7030332"/>
            <a:ext cx="2328956" cy="2613134"/>
          </a:xfrm>
          <a:custGeom>
            <a:avLst/>
            <a:gdLst/>
            <a:ahLst/>
            <a:cxnLst/>
            <a:rect r="r" b="b" t="t" l="l"/>
            <a:pathLst>
              <a:path h="2613134" w="2328956">
                <a:moveTo>
                  <a:pt x="0" y="0"/>
                </a:moveTo>
                <a:lnTo>
                  <a:pt x="2328956" y="0"/>
                </a:lnTo>
                <a:lnTo>
                  <a:pt x="2328956" y="2613134"/>
                </a:lnTo>
                <a:lnTo>
                  <a:pt x="0" y="261313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1" id="11"/>
          <p:cNvSpPr/>
          <p:nvPr/>
        </p:nvSpPr>
        <p:spPr>
          <a:xfrm flipH="false" flipV="false" rot="0">
            <a:off x="16444316" y="-600394"/>
            <a:ext cx="1451930" cy="1629094"/>
          </a:xfrm>
          <a:custGeom>
            <a:avLst/>
            <a:gdLst/>
            <a:ahLst/>
            <a:cxnLst/>
            <a:rect r="r" b="b" t="t" l="l"/>
            <a:pathLst>
              <a:path h="1629094" w="1451930">
                <a:moveTo>
                  <a:pt x="0" y="0"/>
                </a:moveTo>
                <a:lnTo>
                  <a:pt x="1451930" y="0"/>
                </a:lnTo>
                <a:lnTo>
                  <a:pt x="1451930" y="1629094"/>
                </a:lnTo>
                <a:lnTo>
                  <a:pt x="0" y="162909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2" id="12"/>
          <p:cNvSpPr txBox="true"/>
          <p:nvPr/>
        </p:nvSpPr>
        <p:spPr>
          <a:xfrm rot="0">
            <a:off x="-2514520" y="619848"/>
            <a:ext cx="14063367" cy="1421585"/>
          </a:xfrm>
          <a:prstGeom prst="rect">
            <a:avLst/>
          </a:prstGeom>
        </p:spPr>
        <p:txBody>
          <a:bodyPr anchor="t" rtlCol="false" tIns="0" lIns="0" bIns="0" rIns="0">
            <a:spAutoFit/>
          </a:bodyPr>
          <a:lstStyle/>
          <a:p>
            <a:pPr algn="ctr">
              <a:lnSpc>
                <a:spcPts val="10929"/>
              </a:lnSpc>
            </a:pPr>
            <a:r>
              <a:rPr lang="en-US" b="true" sz="9935">
                <a:solidFill>
                  <a:srgbClr val="472153"/>
                </a:solidFill>
                <a:latin typeface="Raleway Heavy"/>
                <a:ea typeface="Raleway Heavy"/>
                <a:cs typeface="Raleway Heavy"/>
                <a:sym typeface="Raleway Heavy"/>
              </a:rPr>
              <a:t>THE DEN</a:t>
            </a:r>
          </a:p>
        </p:txBody>
      </p:sp>
      <p:sp>
        <p:nvSpPr>
          <p:cNvPr name="TextBox 13" id="13"/>
          <p:cNvSpPr txBox="true"/>
          <p:nvPr/>
        </p:nvSpPr>
        <p:spPr>
          <a:xfrm rot="0">
            <a:off x="1505508" y="1865161"/>
            <a:ext cx="12225982" cy="8264106"/>
          </a:xfrm>
          <a:prstGeom prst="rect">
            <a:avLst/>
          </a:prstGeom>
        </p:spPr>
        <p:txBody>
          <a:bodyPr anchor="t" rtlCol="false" tIns="0" lIns="0" bIns="0" rIns="0">
            <a:spAutoFit/>
          </a:bodyPr>
          <a:lstStyle/>
          <a:p>
            <a:pPr algn="l">
              <a:lnSpc>
                <a:spcPts val="3896"/>
              </a:lnSpc>
            </a:pPr>
          </a:p>
          <a:p>
            <a:pPr algn="l">
              <a:lnSpc>
                <a:spcPts val="3896"/>
              </a:lnSpc>
              <a:spcBef>
                <a:spcPct val="0"/>
              </a:spcBef>
            </a:pPr>
            <a:r>
              <a:rPr lang="en-US" sz="2783">
                <a:solidFill>
                  <a:srgbClr val="472153"/>
                </a:solidFill>
                <a:latin typeface="Poppins"/>
                <a:ea typeface="Poppins"/>
                <a:cs typeface="Poppins"/>
                <a:sym typeface="Poppins"/>
              </a:rPr>
              <a:t>The Den is located at the front </a:t>
            </a:r>
            <a:r>
              <a:rPr lang="en-US" sz="2783">
                <a:solidFill>
                  <a:srgbClr val="472153"/>
                </a:solidFill>
                <a:latin typeface="Poppins"/>
                <a:ea typeface="Poppins"/>
                <a:cs typeface="Poppins"/>
                <a:sym typeface="Poppins"/>
              </a:rPr>
              <a:t>of the building with easy access</a:t>
            </a:r>
          </a:p>
          <a:p>
            <a:pPr algn="l">
              <a:lnSpc>
                <a:spcPts val="3896"/>
              </a:lnSpc>
              <a:spcBef>
                <a:spcPct val="0"/>
              </a:spcBef>
            </a:pPr>
            <a:r>
              <a:rPr lang="en-US" sz="2783">
                <a:solidFill>
                  <a:srgbClr val="472153"/>
                </a:solidFill>
                <a:latin typeface="Poppins"/>
                <a:ea typeface="Poppins"/>
                <a:cs typeface="Poppins"/>
                <a:sym typeface="Poppins"/>
              </a:rPr>
              <a:t>from the gate for collection and pick up. </a:t>
            </a:r>
          </a:p>
          <a:p>
            <a:pPr algn="l">
              <a:lnSpc>
                <a:spcPts val="3896"/>
              </a:lnSpc>
              <a:spcBef>
                <a:spcPct val="0"/>
              </a:spcBef>
            </a:pPr>
          </a:p>
          <a:p>
            <a:pPr algn="l">
              <a:lnSpc>
                <a:spcPts val="3896"/>
              </a:lnSpc>
              <a:spcBef>
                <a:spcPct val="0"/>
              </a:spcBef>
            </a:pPr>
            <a:r>
              <a:rPr lang="en-US" sz="2783">
                <a:solidFill>
                  <a:srgbClr val="472153"/>
                </a:solidFill>
                <a:latin typeface="Poppins"/>
                <a:ea typeface="Poppins"/>
                <a:cs typeface="Poppins"/>
                <a:sym typeface="Poppins"/>
              </a:rPr>
              <a:t>The club operates between the following hours:</a:t>
            </a:r>
          </a:p>
          <a:p>
            <a:pPr algn="l">
              <a:lnSpc>
                <a:spcPts val="3896"/>
              </a:lnSpc>
              <a:spcBef>
                <a:spcPct val="0"/>
              </a:spcBef>
            </a:pPr>
          </a:p>
          <a:p>
            <a:pPr algn="l">
              <a:lnSpc>
                <a:spcPts val="3896"/>
              </a:lnSpc>
              <a:spcBef>
                <a:spcPct val="0"/>
              </a:spcBef>
            </a:pPr>
            <a:r>
              <a:rPr lang="en-US" b="true" sz="2783">
                <a:solidFill>
                  <a:srgbClr val="145DA0"/>
                </a:solidFill>
                <a:latin typeface="Poppins Bold"/>
                <a:ea typeface="Poppins Bold"/>
                <a:cs typeface="Poppins Bold"/>
                <a:sym typeface="Poppins Bold"/>
              </a:rPr>
              <a:t>Before School Club</a:t>
            </a:r>
            <a:r>
              <a:rPr lang="en-US" sz="2783">
                <a:solidFill>
                  <a:srgbClr val="472153"/>
                </a:solidFill>
                <a:latin typeface="Poppins"/>
                <a:ea typeface="Poppins"/>
                <a:cs typeface="Poppins"/>
                <a:sym typeface="Poppins"/>
              </a:rPr>
              <a:t> </a:t>
            </a:r>
            <a:r>
              <a:rPr lang="en-US" sz="2783">
                <a:solidFill>
                  <a:srgbClr val="472153"/>
                </a:solidFill>
                <a:latin typeface="Poppins"/>
                <a:ea typeface="Poppins"/>
                <a:cs typeface="Poppins"/>
                <a:sym typeface="Poppins"/>
              </a:rPr>
              <a:t>(includes light snack served until 8:30am)</a:t>
            </a:r>
          </a:p>
          <a:p>
            <a:pPr algn="l">
              <a:lnSpc>
                <a:spcPts val="3896"/>
              </a:lnSpc>
              <a:spcBef>
                <a:spcPct val="0"/>
              </a:spcBef>
            </a:pPr>
            <a:r>
              <a:rPr lang="en-US" sz="2783">
                <a:solidFill>
                  <a:srgbClr val="472153"/>
                </a:solidFill>
                <a:latin typeface="Poppins"/>
                <a:ea typeface="Poppins"/>
                <a:cs typeface="Poppins"/>
                <a:sym typeface="Poppins"/>
              </a:rPr>
              <a:t>Breakfast from 7:45 am £6.50        </a:t>
            </a:r>
          </a:p>
          <a:p>
            <a:pPr algn="l">
              <a:lnSpc>
                <a:spcPts val="3896"/>
              </a:lnSpc>
              <a:spcBef>
                <a:spcPct val="0"/>
              </a:spcBef>
            </a:pPr>
            <a:r>
              <a:rPr lang="en-US" sz="2783">
                <a:solidFill>
                  <a:srgbClr val="472153"/>
                </a:solidFill>
                <a:latin typeface="Poppins"/>
                <a:ea typeface="Poppins"/>
                <a:cs typeface="Poppins"/>
                <a:sym typeface="Poppins"/>
              </a:rPr>
              <a:t>Breakfast from 8:00am  £5.25</a:t>
            </a:r>
          </a:p>
          <a:p>
            <a:pPr algn="l">
              <a:lnSpc>
                <a:spcPts val="3896"/>
              </a:lnSpc>
              <a:spcBef>
                <a:spcPct val="0"/>
              </a:spcBef>
            </a:pPr>
          </a:p>
          <a:p>
            <a:pPr algn="l">
              <a:lnSpc>
                <a:spcPts val="3896"/>
              </a:lnSpc>
              <a:spcBef>
                <a:spcPct val="0"/>
              </a:spcBef>
            </a:pPr>
            <a:r>
              <a:rPr lang="en-US" b="true" sz="2783">
                <a:solidFill>
                  <a:srgbClr val="145DA0"/>
                </a:solidFill>
                <a:latin typeface="Poppins Bold"/>
                <a:ea typeface="Poppins Bold"/>
                <a:cs typeface="Poppins Bold"/>
                <a:sym typeface="Poppins Bold"/>
              </a:rPr>
              <a:t>After School Club</a:t>
            </a:r>
            <a:r>
              <a:rPr lang="en-US" sz="2783">
                <a:solidFill>
                  <a:srgbClr val="472153"/>
                </a:solidFill>
                <a:latin typeface="Poppins"/>
                <a:ea typeface="Poppins"/>
                <a:cs typeface="Poppins"/>
                <a:sym typeface="Poppins"/>
              </a:rPr>
              <a:t> (includes snack at 3:30pm and light tea after 5pm)</a:t>
            </a:r>
          </a:p>
          <a:p>
            <a:pPr algn="l">
              <a:lnSpc>
                <a:spcPts val="3896"/>
              </a:lnSpc>
              <a:spcBef>
                <a:spcPct val="0"/>
              </a:spcBef>
            </a:pPr>
            <a:r>
              <a:rPr lang="en-US" sz="2783">
                <a:solidFill>
                  <a:srgbClr val="472153"/>
                </a:solidFill>
                <a:latin typeface="Poppins"/>
                <a:ea typeface="Poppins"/>
                <a:cs typeface="Poppins"/>
                <a:sym typeface="Poppins"/>
              </a:rPr>
              <a:t>End of school – 4pm £5.257     </a:t>
            </a:r>
          </a:p>
          <a:p>
            <a:pPr algn="l">
              <a:lnSpc>
                <a:spcPts val="3896"/>
              </a:lnSpc>
              <a:spcBef>
                <a:spcPct val="0"/>
              </a:spcBef>
            </a:pPr>
            <a:r>
              <a:rPr lang="en-US" sz="2783">
                <a:solidFill>
                  <a:srgbClr val="472153"/>
                </a:solidFill>
                <a:latin typeface="Poppins"/>
                <a:ea typeface="Poppins"/>
                <a:cs typeface="Poppins"/>
                <a:sym typeface="Poppins"/>
              </a:rPr>
              <a:t>End of school – 5pm £8.05</a:t>
            </a:r>
          </a:p>
          <a:p>
            <a:pPr algn="l">
              <a:lnSpc>
                <a:spcPts val="3896"/>
              </a:lnSpc>
              <a:spcBef>
                <a:spcPct val="0"/>
              </a:spcBef>
            </a:pPr>
            <a:r>
              <a:rPr lang="en-US" sz="2783">
                <a:solidFill>
                  <a:srgbClr val="472153"/>
                </a:solidFill>
                <a:latin typeface="Poppins"/>
                <a:ea typeface="Poppins"/>
                <a:cs typeface="Poppins"/>
                <a:sym typeface="Poppins"/>
              </a:rPr>
              <a:t>End of school – 6pm £11.25</a:t>
            </a:r>
          </a:p>
          <a:p>
            <a:pPr algn="l">
              <a:lnSpc>
                <a:spcPts val="3896"/>
              </a:lnSpc>
              <a:spcBef>
                <a:spcPct val="0"/>
              </a:spcBef>
            </a:pPr>
          </a:p>
          <a:p>
            <a:pPr algn="l">
              <a:lnSpc>
                <a:spcPts val="3896"/>
              </a:lnSpc>
              <a:spcBef>
                <a:spcPct val="0"/>
              </a:spcBef>
            </a:pPr>
            <a:r>
              <a:rPr lang="en-US" sz="2783">
                <a:solidFill>
                  <a:srgbClr val="472153"/>
                </a:solidFill>
                <a:latin typeface="Poppins"/>
                <a:ea typeface="Poppins"/>
                <a:cs typeface="Poppins"/>
                <a:sym typeface="Poppins"/>
              </a:rPr>
              <a:t>Ad hoc bookings can also be made.</a:t>
            </a:r>
          </a:p>
          <a:p>
            <a:pPr algn="l">
              <a:lnSpc>
                <a:spcPts val="3896"/>
              </a:lnSpc>
              <a:spcBef>
                <a:spcPct val="0"/>
              </a:spcBef>
            </a:pPr>
          </a:p>
        </p:txBody>
      </p:sp>
    </p:spTree>
  </p:cSld>
  <p:clrMapOvr>
    <a:masterClrMapping/>
  </p:clrMapOvr>
  <p:transition spd="fast">
    <p:wipe dir="l"/>
  </p:transition>
</p:sld>
</file>

<file path=ppt/slides/slide1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936874" y="791615"/>
            <a:ext cx="12414252" cy="8703770"/>
          </a:xfrm>
          <a:custGeom>
            <a:avLst/>
            <a:gdLst/>
            <a:ahLst/>
            <a:cxnLst/>
            <a:rect r="r" b="b" t="t" l="l"/>
            <a:pathLst>
              <a:path h="8703770" w="12414252">
                <a:moveTo>
                  <a:pt x="0" y="0"/>
                </a:moveTo>
                <a:lnTo>
                  <a:pt x="12414252" y="0"/>
                </a:lnTo>
                <a:lnTo>
                  <a:pt x="12414252" y="8703770"/>
                </a:lnTo>
                <a:lnTo>
                  <a:pt x="0" y="8703770"/>
                </a:lnTo>
                <a:lnTo>
                  <a:pt x="0" y="0"/>
                </a:lnTo>
                <a:close/>
              </a:path>
            </a:pathLst>
          </a:custGeom>
          <a:blipFill>
            <a:blip r:embed="rId3"/>
            <a:stretch>
              <a:fillRect l="0" t="0" r="0" b="0"/>
            </a:stretch>
          </a:blipFill>
        </p:spPr>
      </p:sp>
      <p:sp>
        <p:nvSpPr>
          <p:cNvPr name="Freeform 3" id="3"/>
          <p:cNvSpPr/>
          <p:nvPr/>
        </p:nvSpPr>
        <p:spPr>
          <a:xfrm flipH="true" flipV="true" rot="-8257942">
            <a:off x="11425676" y="5331698"/>
            <a:ext cx="11667248" cy="13449277"/>
          </a:xfrm>
          <a:custGeom>
            <a:avLst/>
            <a:gdLst/>
            <a:ahLst/>
            <a:cxnLst/>
            <a:rect r="r" b="b" t="t" l="l"/>
            <a:pathLst>
              <a:path h="13449277" w="11667248">
                <a:moveTo>
                  <a:pt x="11667248" y="13449277"/>
                </a:moveTo>
                <a:lnTo>
                  <a:pt x="0" y="13449277"/>
                </a:lnTo>
                <a:lnTo>
                  <a:pt x="0" y="0"/>
                </a:lnTo>
                <a:lnTo>
                  <a:pt x="11667248" y="0"/>
                </a:lnTo>
                <a:lnTo>
                  <a:pt x="11667248" y="13449277"/>
                </a:lnTo>
                <a:close/>
              </a:path>
            </a:pathLst>
          </a:custGeom>
          <a:blipFill>
            <a:blip r:embed="rId4">
              <a:alphaModFix amt="87000"/>
            </a:blip>
            <a:stretch>
              <a:fillRect l="0" t="0" r="0" b="0"/>
            </a:stretch>
          </a:blipFill>
        </p:spPr>
      </p:sp>
      <p:sp>
        <p:nvSpPr>
          <p:cNvPr name="Freeform 4" id="4"/>
          <p:cNvSpPr/>
          <p:nvPr/>
        </p:nvSpPr>
        <p:spPr>
          <a:xfrm flipH="true" flipV="true" rot="-8257942">
            <a:off x="-7948713" y="-2938444"/>
            <a:ext cx="11667248" cy="13449277"/>
          </a:xfrm>
          <a:custGeom>
            <a:avLst/>
            <a:gdLst/>
            <a:ahLst/>
            <a:cxnLst/>
            <a:rect r="r" b="b" t="t" l="l"/>
            <a:pathLst>
              <a:path h="13449277" w="11667248">
                <a:moveTo>
                  <a:pt x="11667248" y="13449277"/>
                </a:moveTo>
                <a:lnTo>
                  <a:pt x="0" y="13449277"/>
                </a:lnTo>
                <a:lnTo>
                  <a:pt x="0" y="0"/>
                </a:lnTo>
                <a:lnTo>
                  <a:pt x="11667248" y="0"/>
                </a:lnTo>
                <a:lnTo>
                  <a:pt x="11667248" y="13449277"/>
                </a:lnTo>
                <a:close/>
              </a:path>
            </a:pathLst>
          </a:custGeom>
          <a:blipFill>
            <a:blip r:embed="rId4">
              <a:alphaModFix amt="87000"/>
            </a:blip>
            <a:stretch>
              <a:fillRect l="0" t="0" r="0" b="0"/>
            </a:stretch>
          </a:blipFill>
        </p:spPr>
      </p:sp>
    </p:spTree>
  </p:cSld>
  <p:clrMapOvr>
    <a:masterClrMapping/>
  </p:clrMapOvr>
  <p:transition spd="fast">
    <p:wipe dir="l"/>
  </p:transition>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145DA0"/>
        </a:solidFill>
      </p:bgPr>
    </p:bg>
    <p:spTree>
      <p:nvGrpSpPr>
        <p:cNvPr id="1" name=""/>
        <p:cNvGrpSpPr/>
        <p:nvPr/>
      </p:nvGrpSpPr>
      <p:grpSpPr>
        <a:xfrm>
          <a:off x="0" y="0"/>
          <a:ext cx="0" cy="0"/>
          <a:chOff x="0" y="0"/>
          <a:chExt cx="0" cy="0"/>
        </a:xfrm>
      </p:grpSpPr>
      <p:sp>
        <p:nvSpPr>
          <p:cNvPr name="Freeform 2" id="2"/>
          <p:cNvSpPr/>
          <p:nvPr/>
        </p:nvSpPr>
        <p:spPr>
          <a:xfrm flipH="false" flipV="false" rot="-3451817">
            <a:off x="-3845988" y="3129811"/>
            <a:ext cx="10789099" cy="12557632"/>
          </a:xfrm>
          <a:custGeom>
            <a:avLst/>
            <a:gdLst/>
            <a:ahLst/>
            <a:cxnLst/>
            <a:rect r="r" b="b" t="t" l="l"/>
            <a:pathLst>
              <a:path h="12557632" w="10789099">
                <a:moveTo>
                  <a:pt x="0" y="0"/>
                </a:moveTo>
                <a:lnTo>
                  <a:pt x="10789099" y="0"/>
                </a:lnTo>
                <a:lnTo>
                  <a:pt x="10789099" y="12557632"/>
                </a:lnTo>
                <a:lnTo>
                  <a:pt x="0" y="12557632"/>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3" id="3"/>
          <p:cNvGrpSpPr>
            <a:grpSpLocks noChangeAspect="true"/>
          </p:cNvGrpSpPr>
          <p:nvPr/>
        </p:nvGrpSpPr>
        <p:grpSpPr>
          <a:xfrm rot="0">
            <a:off x="-482764" y="4673674"/>
            <a:ext cx="8284832" cy="4114800"/>
            <a:chOff x="0" y="0"/>
            <a:chExt cx="19050000" cy="9461500"/>
          </a:xfrm>
        </p:grpSpPr>
        <p:sp>
          <p:nvSpPr>
            <p:cNvPr name="Freeform 4" id="4"/>
            <p:cNvSpPr/>
            <p:nvPr/>
          </p:nvSpPr>
          <p:spPr>
            <a:xfrm flipH="false" flipV="false" rot="0">
              <a:off x="338074" y="404876"/>
              <a:ext cx="18373979" cy="8616823"/>
            </a:xfrm>
            <a:custGeom>
              <a:avLst/>
              <a:gdLst/>
              <a:ahLst/>
              <a:cxnLst/>
              <a:rect r="r" b="b" t="t" l="l"/>
              <a:pathLst>
                <a:path h="8616823" w="18373979">
                  <a:moveTo>
                    <a:pt x="17339945" y="8616823"/>
                  </a:moveTo>
                  <a:lnTo>
                    <a:pt x="1033907" y="8616823"/>
                  </a:lnTo>
                  <a:cubicBezTo>
                    <a:pt x="462915" y="8616823"/>
                    <a:pt x="0" y="8153908"/>
                    <a:pt x="0" y="7582916"/>
                  </a:cubicBezTo>
                  <a:lnTo>
                    <a:pt x="0" y="1033907"/>
                  </a:lnTo>
                  <a:cubicBezTo>
                    <a:pt x="0" y="462915"/>
                    <a:pt x="462915" y="0"/>
                    <a:pt x="1033907" y="0"/>
                  </a:cubicBezTo>
                  <a:lnTo>
                    <a:pt x="17340072" y="0"/>
                  </a:lnTo>
                  <a:cubicBezTo>
                    <a:pt x="17911063" y="0"/>
                    <a:pt x="18373979" y="462915"/>
                    <a:pt x="18373979" y="1033907"/>
                  </a:cubicBezTo>
                  <a:lnTo>
                    <a:pt x="18373979" y="7582916"/>
                  </a:lnTo>
                  <a:cubicBezTo>
                    <a:pt x="18373852" y="8153908"/>
                    <a:pt x="17910938" y="8616823"/>
                    <a:pt x="17339945" y="8616823"/>
                  </a:cubicBezTo>
                  <a:close/>
                </a:path>
              </a:pathLst>
            </a:custGeom>
            <a:blipFill>
              <a:blip r:embed="rId5"/>
              <a:stretch>
                <a:fillRect l="0" t="-23432" r="0" b="-23432"/>
              </a:stretch>
            </a:blipFill>
          </p:spPr>
        </p:sp>
        <p:sp>
          <p:nvSpPr>
            <p:cNvPr name="Freeform 5" id="5"/>
            <p:cNvSpPr/>
            <p:nvPr/>
          </p:nvSpPr>
          <p:spPr>
            <a:xfrm flipH="false" flipV="false" rot="0">
              <a:off x="0" y="0"/>
              <a:ext cx="19050000" cy="9461500"/>
            </a:xfrm>
            <a:custGeom>
              <a:avLst/>
              <a:gdLst/>
              <a:ahLst/>
              <a:cxnLst/>
              <a:rect r="r" b="b" t="t" l="l"/>
              <a:pathLst>
                <a:path h="9461500" w="19050000">
                  <a:moveTo>
                    <a:pt x="0" y="0"/>
                  </a:moveTo>
                  <a:lnTo>
                    <a:pt x="19050000" y="0"/>
                  </a:lnTo>
                  <a:lnTo>
                    <a:pt x="19050000" y="9461500"/>
                  </a:lnTo>
                  <a:lnTo>
                    <a:pt x="0" y="9461500"/>
                  </a:lnTo>
                  <a:lnTo>
                    <a:pt x="0" y="0"/>
                  </a:lnTo>
                  <a:close/>
                </a:path>
              </a:pathLst>
            </a:custGeom>
            <a:blipFill>
              <a:blip r:embed="rId6"/>
              <a:stretch>
                <a:fillRect l="-41" t="0" r="-41" b="0"/>
              </a:stretch>
            </a:blipFill>
          </p:spPr>
        </p:sp>
      </p:grpSp>
      <p:grpSp>
        <p:nvGrpSpPr>
          <p:cNvPr name="Group 6" id="6"/>
          <p:cNvGrpSpPr/>
          <p:nvPr/>
        </p:nvGrpSpPr>
        <p:grpSpPr>
          <a:xfrm rot="0">
            <a:off x="558266" y="8251520"/>
            <a:ext cx="1543050" cy="1543050"/>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0CFD8"/>
            </a:solidFill>
          </p:spPr>
        </p:sp>
        <p:sp>
          <p:nvSpPr>
            <p:cNvPr name="TextBox 8" id="8"/>
            <p:cNvSpPr txBox="true"/>
            <p:nvPr/>
          </p:nvSpPr>
          <p:spPr>
            <a:xfrm>
              <a:off x="76200" y="19050"/>
              <a:ext cx="660400" cy="717550"/>
            </a:xfrm>
            <a:prstGeom prst="rect">
              <a:avLst/>
            </a:prstGeom>
          </p:spPr>
          <p:txBody>
            <a:bodyPr anchor="ctr" rtlCol="false" tIns="50800" lIns="50800" bIns="50800" rIns="50800"/>
            <a:lstStyle/>
            <a:p>
              <a:pPr algn="ctr">
                <a:lnSpc>
                  <a:spcPts val="3674"/>
                </a:lnSpc>
              </a:pPr>
            </a:p>
          </p:txBody>
        </p:sp>
      </p:grpSp>
      <p:sp>
        <p:nvSpPr>
          <p:cNvPr name="Freeform 9" id="9"/>
          <p:cNvSpPr/>
          <p:nvPr/>
        </p:nvSpPr>
        <p:spPr>
          <a:xfrm flipH="false" flipV="false" rot="0">
            <a:off x="8303037" y="2313407"/>
            <a:ext cx="660589" cy="645726"/>
          </a:xfrm>
          <a:custGeom>
            <a:avLst/>
            <a:gdLst/>
            <a:ahLst/>
            <a:cxnLst/>
            <a:rect r="r" b="b" t="t" l="l"/>
            <a:pathLst>
              <a:path h="645726" w="660589">
                <a:moveTo>
                  <a:pt x="0" y="0"/>
                </a:moveTo>
                <a:lnTo>
                  <a:pt x="660589" y="0"/>
                </a:lnTo>
                <a:lnTo>
                  <a:pt x="660589" y="645726"/>
                </a:lnTo>
                <a:lnTo>
                  <a:pt x="0" y="64572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0" id="10"/>
          <p:cNvSpPr/>
          <p:nvPr/>
        </p:nvSpPr>
        <p:spPr>
          <a:xfrm flipH="false" flipV="false" rot="0">
            <a:off x="8303289" y="3296288"/>
            <a:ext cx="660337" cy="645480"/>
          </a:xfrm>
          <a:custGeom>
            <a:avLst/>
            <a:gdLst/>
            <a:ahLst/>
            <a:cxnLst/>
            <a:rect r="r" b="b" t="t" l="l"/>
            <a:pathLst>
              <a:path h="645480" w="660337">
                <a:moveTo>
                  <a:pt x="0" y="0"/>
                </a:moveTo>
                <a:lnTo>
                  <a:pt x="660337" y="0"/>
                </a:lnTo>
                <a:lnTo>
                  <a:pt x="660337" y="645480"/>
                </a:lnTo>
                <a:lnTo>
                  <a:pt x="0" y="645480"/>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1" id="11"/>
          <p:cNvSpPr/>
          <p:nvPr/>
        </p:nvSpPr>
        <p:spPr>
          <a:xfrm flipH="false" flipV="false" rot="0">
            <a:off x="5713205" y="2313407"/>
            <a:ext cx="1751413" cy="1760214"/>
          </a:xfrm>
          <a:custGeom>
            <a:avLst/>
            <a:gdLst/>
            <a:ahLst/>
            <a:cxnLst/>
            <a:rect r="r" b="b" t="t" l="l"/>
            <a:pathLst>
              <a:path h="1760214" w="1751413">
                <a:moveTo>
                  <a:pt x="0" y="0"/>
                </a:moveTo>
                <a:lnTo>
                  <a:pt x="1751414" y="0"/>
                </a:lnTo>
                <a:lnTo>
                  <a:pt x="1751414" y="1760214"/>
                </a:lnTo>
                <a:lnTo>
                  <a:pt x="0" y="1760214"/>
                </a:lnTo>
                <a:lnTo>
                  <a:pt x="0" y="0"/>
                </a:lnTo>
                <a:close/>
              </a:path>
            </a:pathLst>
          </a:custGeom>
          <a:blipFill>
            <a:blip r:embed="rId11"/>
            <a:stretch>
              <a:fillRect l="0" t="0" r="0" b="0"/>
            </a:stretch>
          </a:blipFill>
        </p:spPr>
      </p:sp>
      <p:sp>
        <p:nvSpPr>
          <p:cNvPr name="Freeform 12" id="12"/>
          <p:cNvSpPr/>
          <p:nvPr/>
        </p:nvSpPr>
        <p:spPr>
          <a:xfrm flipH="false" flipV="false" rot="0">
            <a:off x="510950" y="8251520"/>
            <a:ext cx="1637681" cy="1646581"/>
          </a:xfrm>
          <a:custGeom>
            <a:avLst/>
            <a:gdLst/>
            <a:ahLst/>
            <a:cxnLst/>
            <a:rect r="r" b="b" t="t" l="l"/>
            <a:pathLst>
              <a:path h="1646581" w="1637681">
                <a:moveTo>
                  <a:pt x="0" y="0"/>
                </a:moveTo>
                <a:lnTo>
                  <a:pt x="1637681" y="0"/>
                </a:lnTo>
                <a:lnTo>
                  <a:pt x="1637681" y="1646581"/>
                </a:lnTo>
                <a:lnTo>
                  <a:pt x="0" y="1646581"/>
                </a:lnTo>
                <a:lnTo>
                  <a:pt x="0" y="0"/>
                </a:lnTo>
                <a:close/>
              </a:path>
            </a:pathLst>
          </a:custGeom>
          <a:blipFill>
            <a:blip r:embed="rId12"/>
            <a:stretch>
              <a:fillRect l="0" t="0" r="0" b="0"/>
            </a:stretch>
          </a:blipFill>
        </p:spPr>
      </p:sp>
      <p:sp>
        <p:nvSpPr>
          <p:cNvPr name="Freeform 13" id="13"/>
          <p:cNvSpPr/>
          <p:nvPr/>
        </p:nvSpPr>
        <p:spPr>
          <a:xfrm flipH="false" flipV="false" rot="0">
            <a:off x="8303541" y="4275143"/>
            <a:ext cx="660589" cy="645726"/>
          </a:xfrm>
          <a:custGeom>
            <a:avLst/>
            <a:gdLst/>
            <a:ahLst/>
            <a:cxnLst/>
            <a:rect r="r" b="b" t="t" l="l"/>
            <a:pathLst>
              <a:path h="645726" w="660589">
                <a:moveTo>
                  <a:pt x="0" y="0"/>
                </a:moveTo>
                <a:lnTo>
                  <a:pt x="660589" y="0"/>
                </a:lnTo>
                <a:lnTo>
                  <a:pt x="660589" y="645726"/>
                </a:lnTo>
                <a:lnTo>
                  <a:pt x="0" y="64572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4" id="14"/>
          <p:cNvSpPr/>
          <p:nvPr/>
        </p:nvSpPr>
        <p:spPr>
          <a:xfrm flipH="false" flipV="false" rot="0">
            <a:off x="8303793" y="5254244"/>
            <a:ext cx="660337" cy="645480"/>
          </a:xfrm>
          <a:custGeom>
            <a:avLst/>
            <a:gdLst/>
            <a:ahLst/>
            <a:cxnLst/>
            <a:rect r="r" b="b" t="t" l="l"/>
            <a:pathLst>
              <a:path h="645480" w="660337">
                <a:moveTo>
                  <a:pt x="0" y="0"/>
                </a:moveTo>
                <a:lnTo>
                  <a:pt x="660337" y="0"/>
                </a:lnTo>
                <a:lnTo>
                  <a:pt x="660337" y="645480"/>
                </a:lnTo>
                <a:lnTo>
                  <a:pt x="0" y="645480"/>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5" id="15"/>
          <p:cNvSpPr/>
          <p:nvPr/>
        </p:nvSpPr>
        <p:spPr>
          <a:xfrm flipH="false" flipV="false" rot="0">
            <a:off x="8303037" y="6189871"/>
            <a:ext cx="660589" cy="645726"/>
          </a:xfrm>
          <a:custGeom>
            <a:avLst/>
            <a:gdLst/>
            <a:ahLst/>
            <a:cxnLst/>
            <a:rect r="r" b="b" t="t" l="l"/>
            <a:pathLst>
              <a:path h="645726" w="660589">
                <a:moveTo>
                  <a:pt x="0" y="0"/>
                </a:moveTo>
                <a:lnTo>
                  <a:pt x="660589" y="0"/>
                </a:lnTo>
                <a:lnTo>
                  <a:pt x="660589" y="645726"/>
                </a:lnTo>
                <a:lnTo>
                  <a:pt x="0" y="64572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6" id="16"/>
          <p:cNvSpPr/>
          <p:nvPr/>
        </p:nvSpPr>
        <p:spPr>
          <a:xfrm flipH="false" flipV="false" rot="0">
            <a:off x="8368392" y="7168972"/>
            <a:ext cx="660337" cy="645480"/>
          </a:xfrm>
          <a:custGeom>
            <a:avLst/>
            <a:gdLst/>
            <a:ahLst/>
            <a:cxnLst/>
            <a:rect r="r" b="b" t="t" l="l"/>
            <a:pathLst>
              <a:path h="645480" w="660337">
                <a:moveTo>
                  <a:pt x="0" y="0"/>
                </a:moveTo>
                <a:lnTo>
                  <a:pt x="660337" y="0"/>
                </a:lnTo>
                <a:lnTo>
                  <a:pt x="660337" y="645480"/>
                </a:lnTo>
                <a:lnTo>
                  <a:pt x="0" y="645480"/>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7" id="17"/>
          <p:cNvSpPr/>
          <p:nvPr/>
        </p:nvSpPr>
        <p:spPr>
          <a:xfrm flipH="false" flipV="false" rot="0">
            <a:off x="8368392" y="8147827"/>
            <a:ext cx="660589" cy="645726"/>
          </a:xfrm>
          <a:custGeom>
            <a:avLst/>
            <a:gdLst/>
            <a:ahLst/>
            <a:cxnLst/>
            <a:rect r="r" b="b" t="t" l="l"/>
            <a:pathLst>
              <a:path h="645726" w="660589">
                <a:moveTo>
                  <a:pt x="0" y="0"/>
                </a:moveTo>
                <a:lnTo>
                  <a:pt x="660589" y="0"/>
                </a:lnTo>
                <a:lnTo>
                  <a:pt x="660589" y="645726"/>
                </a:lnTo>
                <a:lnTo>
                  <a:pt x="0" y="64572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18" id="18"/>
          <p:cNvSpPr txBox="true"/>
          <p:nvPr/>
        </p:nvSpPr>
        <p:spPr>
          <a:xfrm rot="0">
            <a:off x="1028700" y="666389"/>
            <a:ext cx="10518243" cy="1421585"/>
          </a:xfrm>
          <a:prstGeom prst="rect">
            <a:avLst/>
          </a:prstGeom>
        </p:spPr>
        <p:txBody>
          <a:bodyPr anchor="t" rtlCol="false" tIns="0" lIns="0" bIns="0" rIns="0">
            <a:spAutoFit/>
          </a:bodyPr>
          <a:lstStyle/>
          <a:p>
            <a:pPr algn="l">
              <a:lnSpc>
                <a:spcPts val="10929"/>
              </a:lnSpc>
            </a:pPr>
            <a:r>
              <a:rPr lang="en-US" b="true" sz="9935">
                <a:solidFill>
                  <a:srgbClr val="FFFFFF"/>
                </a:solidFill>
                <a:latin typeface="Raleway Heavy"/>
                <a:ea typeface="Raleway Heavy"/>
                <a:cs typeface="Raleway Heavy"/>
                <a:sym typeface="Raleway Heavy"/>
              </a:rPr>
              <a:t>OPPORTUNITIES</a:t>
            </a:r>
          </a:p>
        </p:txBody>
      </p:sp>
      <p:sp>
        <p:nvSpPr>
          <p:cNvPr name="TextBox 19" id="19"/>
          <p:cNvSpPr txBox="true"/>
          <p:nvPr/>
        </p:nvSpPr>
        <p:spPr>
          <a:xfrm rot="0">
            <a:off x="9144000" y="2011775"/>
            <a:ext cx="9500914" cy="7939492"/>
          </a:xfrm>
          <a:prstGeom prst="rect">
            <a:avLst/>
          </a:prstGeom>
        </p:spPr>
        <p:txBody>
          <a:bodyPr anchor="t" rtlCol="false" tIns="0" lIns="0" bIns="0" rIns="0">
            <a:spAutoFit/>
          </a:bodyPr>
          <a:lstStyle/>
          <a:p>
            <a:pPr algn="l">
              <a:lnSpc>
                <a:spcPts val="3958"/>
              </a:lnSpc>
              <a:spcBef>
                <a:spcPct val="0"/>
              </a:spcBef>
            </a:pPr>
            <a:r>
              <a:rPr lang="en-US" sz="2827">
                <a:solidFill>
                  <a:srgbClr val="FFFFFF"/>
                </a:solidFill>
                <a:latin typeface="Poppins"/>
                <a:ea typeface="Poppins"/>
                <a:cs typeface="Poppins"/>
                <a:sym typeface="Poppins"/>
              </a:rPr>
              <a:t>•Clubs</a:t>
            </a:r>
          </a:p>
          <a:p>
            <a:pPr algn="l">
              <a:lnSpc>
                <a:spcPts val="3958"/>
              </a:lnSpc>
              <a:spcBef>
                <a:spcPct val="0"/>
              </a:spcBef>
            </a:pPr>
            <a:r>
              <a:rPr lang="en-US" sz="2827">
                <a:solidFill>
                  <a:srgbClr val="FFFFFF"/>
                </a:solidFill>
                <a:latin typeface="Poppins"/>
                <a:ea typeface="Poppins"/>
                <a:cs typeface="Poppins"/>
                <a:sym typeface="Poppins"/>
              </a:rPr>
              <a:t>•Sports Provision – in house and local authority   </a:t>
            </a:r>
          </a:p>
          <a:p>
            <a:pPr algn="l">
              <a:lnSpc>
                <a:spcPts val="3958"/>
              </a:lnSpc>
              <a:spcBef>
                <a:spcPct val="0"/>
              </a:spcBef>
            </a:pPr>
            <a:r>
              <a:rPr lang="en-US" sz="2827">
                <a:solidFill>
                  <a:srgbClr val="FFFFFF"/>
                </a:solidFill>
                <a:latin typeface="Poppins"/>
                <a:ea typeface="Poppins"/>
                <a:cs typeface="Poppins"/>
                <a:sym typeface="Poppins"/>
              </a:rPr>
              <a:t>  tournaments</a:t>
            </a:r>
          </a:p>
          <a:p>
            <a:pPr algn="l">
              <a:lnSpc>
                <a:spcPts val="3958"/>
              </a:lnSpc>
              <a:spcBef>
                <a:spcPct val="0"/>
              </a:spcBef>
            </a:pPr>
            <a:r>
              <a:rPr lang="en-US" sz="2827">
                <a:solidFill>
                  <a:srgbClr val="FFFFFF"/>
                </a:solidFill>
                <a:latin typeface="Poppins"/>
                <a:ea typeface="Poppins"/>
                <a:cs typeface="Poppins"/>
                <a:sym typeface="Poppins"/>
              </a:rPr>
              <a:t>•Eco Council</a:t>
            </a:r>
          </a:p>
          <a:p>
            <a:pPr algn="l">
              <a:lnSpc>
                <a:spcPts val="3958"/>
              </a:lnSpc>
              <a:spcBef>
                <a:spcPct val="0"/>
              </a:spcBef>
            </a:pPr>
            <a:r>
              <a:rPr lang="en-US" sz="2827">
                <a:solidFill>
                  <a:srgbClr val="FFFFFF"/>
                </a:solidFill>
                <a:latin typeface="Poppins"/>
                <a:ea typeface="Poppins"/>
                <a:cs typeface="Poppins"/>
                <a:sym typeface="Poppins"/>
              </a:rPr>
              <a:t>•School Council </a:t>
            </a:r>
          </a:p>
          <a:p>
            <a:pPr algn="l">
              <a:lnSpc>
                <a:spcPts val="3958"/>
              </a:lnSpc>
              <a:spcBef>
                <a:spcPct val="0"/>
              </a:spcBef>
            </a:pPr>
            <a:r>
              <a:rPr lang="en-US" sz="2827">
                <a:solidFill>
                  <a:srgbClr val="FFFFFF"/>
                </a:solidFill>
                <a:latin typeface="Poppins"/>
                <a:ea typeface="Poppins"/>
                <a:cs typeface="Poppins"/>
                <a:sym typeface="Poppins"/>
              </a:rPr>
              <a:t>•Digital Leaders </a:t>
            </a:r>
          </a:p>
          <a:p>
            <a:pPr algn="l">
              <a:lnSpc>
                <a:spcPts val="3958"/>
              </a:lnSpc>
              <a:spcBef>
                <a:spcPct val="0"/>
              </a:spcBef>
            </a:pPr>
            <a:r>
              <a:rPr lang="en-US" sz="2827">
                <a:solidFill>
                  <a:srgbClr val="FFFFFF"/>
                </a:solidFill>
                <a:latin typeface="Poppins"/>
                <a:ea typeface="Poppins"/>
                <a:cs typeface="Poppins"/>
                <a:sym typeface="Poppins"/>
              </a:rPr>
              <a:t>•Peer Mediators Year 5 </a:t>
            </a:r>
          </a:p>
          <a:p>
            <a:pPr algn="l">
              <a:lnSpc>
                <a:spcPts val="3958"/>
              </a:lnSpc>
              <a:spcBef>
                <a:spcPct val="0"/>
              </a:spcBef>
            </a:pPr>
            <a:r>
              <a:rPr lang="en-US" sz="2827">
                <a:solidFill>
                  <a:srgbClr val="FFFFFF"/>
                </a:solidFill>
                <a:latin typeface="Poppins"/>
                <a:ea typeface="Poppins"/>
                <a:cs typeface="Poppins"/>
                <a:sym typeface="Poppins"/>
              </a:rPr>
              <a:t>•House Captains Year 6 </a:t>
            </a:r>
          </a:p>
          <a:p>
            <a:pPr algn="l">
              <a:lnSpc>
                <a:spcPts val="3958"/>
              </a:lnSpc>
              <a:spcBef>
                <a:spcPct val="0"/>
              </a:spcBef>
            </a:pPr>
            <a:r>
              <a:rPr lang="en-US" sz="2827">
                <a:solidFill>
                  <a:srgbClr val="FFFFFF"/>
                </a:solidFill>
                <a:latin typeface="Poppins"/>
                <a:ea typeface="Poppins"/>
                <a:cs typeface="Poppins"/>
                <a:sym typeface="Poppins"/>
              </a:rPr>
              <a:t>•Trips – Year 3 Birmingham Museum &amp; Art Gallery </a:t>
            </a:r>
          </a:p>
          <a:p>
            <a:pPr algn="l">
              <a:lnSpc>
                <a:spcPts val="3958"/>
              </a:lnSpc>
              <a:spcBef>
                <a:spcPct val="0"/>
              </a:spcBef>
            </a:pPr>
            <a:r>
              <a:rPr lang="en-US" sz="2827">
                <a:solidFill>
                  <a:srgbClr val="FFFFFF"/>
                </a:solidFill>
                <a:latin typeface="Poppins"/>
                <a:ea typeface="Poppins"/>
                <a:cs typeface="Poppins"/>
                <a:sym typeface="Poppins"/>
              </a:rPr>
              <a:t> (history focus) Botanical Gardens (science focus), </a:t>
            </a:r>
          </a:p>
          <a:p>
            <a:pPr algn="l">
              <a:lnSpc>
                <a:spcPts val="3958"/>
              </a:lnSpc>
              <a:spcBef>
                <a:spcPct val="0"/>
              </a:spcBef>
            </a:pPr>
            <a:r>
              <a:rPr lang="en-US" sz="2827">
                <a:solidFill>
                  <a:srgbClr val="FFFFFF"/>
                </a:solidFill>
                <a:latin typeface="Poppins"/>
                <a:ea typeface="Poppins"/>
                <a:cs typeface="Poppins"/>
                <a:sym typeface="Poppins"/>
              </a:rPr>
              <a:t>  Tri-golf tournament and Tag rugby tournament</a:t>
            </a:r>
          </a:p>
          <a:p>
            <a:pPr algn="l">
              <a:lnSpc>
                <a:spcPts val="3958"/>
              </a:lnSpc>
              <a:spcBef>
                <a:spcPct val="0"/>
              </a:spcBef>
            </a:pPr>
            <a:r>
              <a:rPr lang="en-US" sz="2827">
                <a:solidFill>
                  <a:srgbClr val="FFFFFF"/>
                </a:solidFill>
                <a:latin typeface="Poppins"/>
                <a:ea typeface="Poppins"/>
                <a:cs typeface="Poppins"/>
                <a:sym typeface="Poppins"/>
              </a:rPr>
              <a:t>•School boys and girls football team</a:t>
            </a:r>
          </a:p>
          <a:p>
            <a:pPr algn="l">
              <a:lnSpc>
                <a:spcPts val="3958"/>
              </a:lnSpc>
              <a:spcBef>
                <a:spcPct val="0"/>
              </a:spcBef>
            </a:pPr>
            <a:r>
              <a:rPr lang="en-US" sz="2827">
                <a:solidFill>
                  <a:srgbClr val="FFFFFF"/>
                </a:solidFill>
                <a:latin typeface="Poppins"/>
                <a:ea typeface="Poppins"/>
                <a:cs typeface="Poppins"/>
                <a:sym typeface="Poppins"/>
              </a:rPr>
              <a:t>•Book Club at ‘Starbooks’ in the Library</a:t>
            </a:r>
          </a:p>
          <a:p>
            <a:pPr algn="l">
              <a:lnSpc>
                <a:spcPts val="3958"/>
              </a:lnSpc>
              <a:spcBef>
                <a:spcPct val="0"/>
              </a:spcBef>
            </a:pPr>
            <a:r>
              <a:rPr lang="en-US" sz="2827">
                <a:solidFill>
                  <a:srgbClr val="FFFFFF"/>
                </a:solidFill>
                <a:latin typeface="Poppins"/>
                <a:ea typeface="Poppins"/>
                <a:cs typeface="Poppins"/>
                <a:sym typeface="Poppins"/>
              </a:rPr>
              <a:t>•Arts projects &amp; exhibitions</a:t>
            </a:r>
          </a:p>
          <a:p>
            <a:pPr algn="l">
              <a:lnSpc>
                <a:spcPts val="3958"/>
              </a:lnSpc>
              <a:spcBef>
                <a:spcPct val="0"/>
              </a:spcBef>
            </a:pPr>
            <a:r>
              <a:rPr lang="en-US" sz="2827">
                <a:solidFill>
                  <a:srgbClr val="FFFFFF"/>
                </a:solidFill>
                <a:latin typeface="Poppins"/>
                <a:ea typeface="Poppins"/>
                <a:cs typeface="Poppins"/>
                <a:sym typeface="Poppins"/>
              </a:rPr>
              <a:t>•Writing competitions ‘500 Words’</a:t>
            </a:r>
          </a:p>
          <a:p>
            <a:pPr algn="l">
              <a:lnSpc>
                <a:spcPts val="3958"/>
              </a:lnSpc>
              <a:spcBef>
                <a:spcPct val="0"/>
              </a:spcBef>
            </a:pPr>
            <a:r>
              <a:rPr lang="en-US" sz="2827">
                <a:solidFill>
                  <a:srgbClr val="FFFFFF"/>
                </a:solidFill>
                <a:latin typeface="Poppins"/>
                <a:ea typeface="Poppins"/>
                <a:cs typeface="Poppins"/>
                <a:sym typeface="Poppins"/>
              </a:rPr>
              <a:t>•Choir</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true" rot="-8257942">
            <a:off x="11425676" y="5331698"/>
            <a:ext cx="11667248" cy="13449277"/>
          </a:xfrm>
          <a:custGeom>
            <a:avLst/>
            <a:gdLst/>
            <a:ahLst/>
            <a:cxnLst/>
            <a:rect r="r" b="b" t="t" l="l"/>
            <a:pathLst>
              <a:path h="13449277" w="11667248">
                <a:moveTo>
                  <a:pt x="11667248" y="13449277"/>
                </a:moveTo>
                <a:lnTo>
                  <a:pt x="0" y="13449277"/>
                </a:lnTo>
                <a:lnTo>
                  <a:pt x="0" y="0"/>
                </a:lnTo>
                <a:lnTo>
                  <a:pt x="11667248" y="0"/>
                </a:lnTo>
                <a:lnTo>
                  <a:pt x="11667248" y="13449277"/>
                </a:lnTo>
                <a:close/>
              </a:path>
            </a:pathLst>
          </a:custGeom>
          <a:blipFill>
            <a:blip r:embed="rId3">
              <a:alphaModFix amt="87000"/>
            </a:blip>
            <a:stretch>
              <a:fillRect l="0" t="0" r="0" b="0"/>
            </a:stretch>
          </a:blipFill>
        </p:spPr>
      </p:sp>
      <p:sp>
        <p:nvSpPr>
          <p:cNvPr name="Freeform 3" id="3"/>
          <p:cNvSpPr/>
          <p:nvPr/>
        </p:nvSpPr>
        <p:spPr>
          <a:xfrm flipH="true" flipV="true" rot="-8257942">
            <a:off x="-7948713" y="-2938444"/>
            <a:ext cx="11667248" cy="13449277"/>
          </a:xfrm>
          <a:custGeom>
            <a:avLst/>
            <a:gdLst/>
            <a:ahLst/>
            <a:cxnLst/>
            <a:rect r="r" b="b" t="t" l="l"/>
            <a:pathLst>
              <a:path h="13449277" w="11667248">
                <a:moveTo>
                  <a:pt x="11667248" y="13449277"/>
                </a:moveTo>
                <a:lnTo>
                  <a:pt x="0" y="13449277"/>
                </a:lnTo>
                <a:lnTo>
                  <a:pt x="0" y="0"/>
                </a:lnTo>
                <a:lnTo>
                  <a:pt x="11667248" y="0"/>
                </a:lnTo>
                <a:lnTo>
                  <a:pt x="11667248" y="13449277"/>
                </a:lnTo>
                <a:close/>
              </a:path>
            </a:pathLst>
          </a:custGeom>
          <a:blipFill>
            <a:blip r:embed="rId3">
              <a:alphaModFix amt="87000"/>
            </a:blip>
            <a:stretch>
              <a:fillRect l="0" t="0" r="0" b="0"/>
            </a:stretch>
          </a:blipFill>
        </p:spPr>
      </p:sp>
      <p:sp>
        <p:nvSpPr>
          <p:cNvPr name="Freeform 4" id="4"/>
          <p:cNvSpPr/>
          <p:nvPr/>
        </p:nvSpPr>
        <p:spPr>
          <a:xfrm flipH="false" flipV="false" rot="0">
            <a:off x="2466631" y="1896629"/>
            <a:ext cx="13354738" cy="6493741"/>
          </a:xfrm>
          <a:custGeom>
            <a:avLst/>
            <a:gdLst/>
            <a:ahLst/>
            <a:cxnLst/>
            <a:rect r="r" b="b" t="t" l="l"/>
            <a:pathLst>
              <a:path h="6493741" w="13354738">
                <a:moveTo>
                  <a:pt x="0" y="0"/>
                </a:moveTo>
                <a:lnTo>
                  <a:pt x="13354738" y="0"/>
                </a:lnTo>
                <a:lnTo>
                  <a:pt x="13354738" y="6493742"/>
                </a:lnTo>
                <a:lnTo>
                  <a:pt x="0" y="6493742"/>
                </a:lnTo>
                <a:lnTo>
                  <a:pt x="0" y="0"/>
                </a:lnTo>
                <a:close/>
              </a:path>
            </a:pathLst>
          </a:custGeom>
          <a:blipFill>
            <a:blip r:embed="rId4"/>
            <a:stretch>
              <a:fillRect l="0" t="0" r="0" b="0"/>
            </a:stretch>
          </a:blipFill>
        </p:spPr>
      </p:sp>
    </p:spTree>
  </p:cSld>
  <p:clrMapOvr>
    <a:masterClrMapping/>
  </p:clrMapOvr>
  <p:transition spd="fast">
    <p:wipe dir="l"/>
  </p:transition>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145DA0"/>
        </a:solidFill>
      </p:bgPr>
    </p:bg>
    <p:spTree>
      <p:nvGrpSpPr>
        <p:cNvPr id="1" name=""/>
        <p:cNvGrpSpPr/>
        <p:nvPr/>
      </p:nvGrpSpPr>
      <p:grpSpPr>
        <a:xfrm>
          <a:off x="0" y="0"/>
          <a:ext cx="0" cy="0"/>
          <a:chOff x="0" y="0"/>
          <a:chExt cx="0" cy="0"/>
        </a:xfrm>
      </p:grpSpPr>
      <p:sp>
        <p:nvSpPr>
          <p:cNvPr name="Freeform 2" id="2"/>
          <p:cNvSpPr/>
          <p:nvPr/>
        </p:nvSpPr>
        <p:spPr>
          <a:xfrm flipH="false" flipV="false" rot="-3451817">
            <a:off x="-5815193" y="3208588"/>
            <a:ext cx="12163071" cy="14156823"/>
          </a:xfrm>
          <a:custGeom>
            <a:avLst/>
            <a:gdLst/>
            <a:ahLst/>
            <a:cxnLst/>
            <a:rect r="r" b="b" t="t" l="l"/>
            <a:pathLst>
              <a:path h="14156823" w="12163071">
                <a:moveTo>
                  <a:pt x="0" y="0"/>
                </a:moveTo>
                <a:lnTo>
                  <a:pt x="12163071" y="0"/>
                </a:lnTo>
                <a:lnTo>
                  <a:pt x="12163071" y="14156824"/>
                </a:lnTo>
                <a:lnTo>
                  <a:pt x="0" y="1415682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3" id="3"/>
          <p:cNvSpPr/>
          <p:nvPr/>
        </p:nvSpPr>
        <p:spPr>
          <a:xfrm flipH="false" flipV="false" rot="0">
            <a:off x="14930347" y="8839088"/>
            <a:ext cx="2328953" cy="838423"/>
          </a:xfrm>
          <a:custGeom>
            <a:avLst/>
            <a:gdLst/>
            <a:ahLst/>
            <a:cxnLst/>
            <a:rect r="r" b="b" t="t" l="l"/>
            <a:pathLst>
              <a:path h="838423" w="2328953">
                <a:moveTo>
                  <a:pt x="0" y="0"/>
                </a:moveTo>
                <a:lnTo>
                  <a:pt x="2328953" y="0"/>
                </a:lnTo>
                <a:lnTo>
                  <a:pt x="2328953" y="838424"/>
                </a:lnTo>
                <a:lnTo>
                  <a:pt x="0" y="838424"/>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grpSp>
        <p:nvGrpSpPr>
          <p:cNvPr name="Group 4" id="4"/>
          <p:cNvGrpSpPr/>
          <p:nvPr/>
        </p:nvGrpSpPr>
        <p:grpSpPr>
          <a:xfrm rot="0">
            <a:off x="9507685" y="5678727"/>
            <a:ext cx="3894096" cy="3894096"/>
            <a:chOff x="0" y="0"/>
            <a:chExt cx="812800" cy="812800"/>
          </a:xfrm>
        </p:grpSpPr>
        <p:sp>
          <p:nvSpPr>
            <p:cNvPr name="Freeform 5" id="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7796" t="0" r="-17796" b="0"/>
              </a:stretch>
            </a:blipFill>
          </p:spPr>
        </p:sp>
      </p:grpSp>
      <p:grpSp>
        <p:nvGrpSpPr>
          <p:cNvPr name="Group 6" id="6"/>
          <p:cNvGrpSpPr/>
          <p:nvPr/>
        </p:nvGrpSpPr>
        <p:grpSpPr>
          <a:xfrm rot="0">
            <a:off x="5508900" y="5678727"/>
            <a:ext cx="3998785" cy="3998785"/>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8"/>
              <a:stretch>
                <a:fillRect l="0" t="-537" r="0" b="-537"/>
              </a:stretch>
            </a:blipFill>
          </p:spPr>
        </p:sp>
      </p:grpSp>
      <p:grpSp>
        <p:nvGrpSpPr>
          <p:cNvPr name="Group 8" id="8"/>
          <p:cNvGrpSpPr/>
          <p:nvPr/>
        </p:nvGrpSpPr>
        <p:grpSpPr>
          <a:xfrm rot="0">
            <a:off x="6976888" y="1504950"/>
            <a:ext cx="5061593" cy="4765960"/>
            <a:chOff x="0" y="0"/>
            <a:chExt cx="812800" cy="765327"/>
          </a:xfrm>
        </p:grpSpPr>
        <p:sp>
          <p:nvSpPr>
            <p:cNvPr name="Freeform 9" id="9"/>
            <p:cNvSpPr/>
            <p:nvPr/>
          </p:nvSpPr>
          <p:spPr>
            <a:xfrm flipH="false" flipV="false" rot="0">
              <a:off x="0" y="0"/>
              <a:ext cx="812800" cy="765327"/>
            </a:xfrm>
            <a:custGeom>
              <a:avLst/>
              <a:gdLst/>
              <a:ahLst/>
              <a:cxnLst/>
              <a:rect r="r" b="b" t="t" l="l"/>
              <a:pathLst>
                <a:path h="765327" w="812800">
                  <a:moveTo>
                    <a:pt x="406400" y="0"/>
                  </a:moveTo>
                  <a:cubicBezTo>
                    <a:pt x="181951" y="0"/>
                    <a:pt x="0" y="171324"/>
                    <a:pt x="0" y="382663"/>
                  </a:cubicBezTo>
                  <a:cubicBezTo>
                    <a:pt x="0" y="594003"/>
                    <a:pt x="181951" y="765327"/>
                    <a:pt x="406400" y="765327"/>
                  </a:cubicBezTo>
                  <a:cubicBezTo>
                    <a:pt x="630849" y="765327"/>
                    <a:pt x="812800" y="594003"/>
                    <a:pt x="812800" y="382663"/>
                  </a:cubicBezTo>
                  <a:cubicBezTo>
                    <a:pt x="812800" y="171324"/>
                    <a:pt x="630849" y="0"/>
                    <a:pt x="406400" y="0"/>
                  </a:cubicBezTo>
                  <a:close/>
                </a:path>
              </a:pathLst>
            </a:custGeom>
            <a:blipFill>
              <a:blip r:embed="rId9"/>
              <a:stretch>
                <a:fillRect l="0" t="0" r="-10818" b="0"/>
              </a:stretch>
            </a:blipFill>
          </p:spPr>
        </p:sp>
      </p:grpSp>
      <p:sp>
        <p:nvSpPr>
          <p:cNvPr name="Freeform 10" id="10"/>
          <p:cNvSpPr/>
          <p:nvPr/>
        </p:nvSpPr>
        <p:spPr>
          <a:xfrm flipH="true" flipV="false" rot="-890669">
            <a:off x="16629298" y="685868"/>
            <a:ext cx="2907593" cy="3600734"/>
          </a:xfrm>
          <a:custGeom>
            <a:avLst/>
            <a:gdLst/>
            <a:ahLst/>
            <a:cxnLst/>
            <a:rect r="r" b="b" t="t" l="l"/>
            <a:pathLst>
              <a:path h="3600734" w="2907593">
                <a:moveTo>
                  <a:pt x="2907593" y="0"/>
                </a:moveTo>
                <a:lnTo>
                  <a:pt x="0" y="0"/>
                </a:lnTo>
                <a:lnTo>
                  <a:pt x="0" y="3600734"/>
                </a:lnTo>
                <a:lnTo>
                  <a:pt x="2907593" y="3600734"/>
                </a:lnTo>
                <a:lnTo>
                  <a:pt x="2907593"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1" id="11"/>
          <p:cNvSpPr txBox="true"/>
          <p:nvPr/>
        </p:nvSpPr>
        <p:spPr>
          <a:xfrm rot="0">
            <a:off x="1028700" y="8750555"/>
            <a:ext cx="1208856" cy="507745"/>
          </a:xfrm>
          <a:prstGeom prst="rect">
            <a:avLst/>
          </a:prstGeom>
        </p:spPr>
        <p:txBody>
          <a:bodyPr anchor="t" rtlCol="false" tIns="0" lIns="0" bIns="0" rIns="0">
            <a:spAutoFit/>
          </a:bodyPr>
          <a:lstStyle/>
          <a:p>
            <a:pPr algn="ctr">
              <a:lnSpc>
                <a:spcPts val="4036"/>
              </a:lnSpc>
              <a:spcBef>
                <a:spcPct val="0"/>
              </a:spcBef>
            </a:pPr>
            <a:r>
              <a:rPr lang="en-US" b="true" sz="2883" u="sng">
                <a:solidFill>
                  <a:srgbClr val="000000"/>
                </a:solidFill>
                <a:latin typeface="Poppins Bold"/>
                <a:ea typeface="Poppins Bold"/>
                <a:cs typeface="Poppins Bold"/>
                <a:sym typeface="Poppins Bold"/>
                <a:hlinkClick r:id="rId12" tooltip="https://www.dropbox.com/scl/fi/jbldokdcf4gwxb75qzvp9/Good-News-Story-Grace-v1.mp4?rlkey=a4c5hnzv74vdlxuvx3cvdnc6c&amp;e=1&amp;st=kosf1qzh&amp;dl=0"/>
              </a:rPr>
              <a:t>Grace </a:t>
            </a:r>
          </a:p>
        </p:txBody>
      </p:sp>
      <p:sp>
        <p:nvSpPr>
          <p:cNvPr name="TextBox 12" id="12"/>
          <p:cNvSpPr txBox="true"/>
          <p:nvPr/>
        </p:nvSpPr>
        <p:spPr>
          <a:xfrm rot="0">
            <a:off x="266342" y="556663"/>
            <a:ext cx="12336674" cy="1944198"/>
          </a:xfrm>
          <a:prstGeom prst="rect">
            <a:avLst/>
          </a:prstGeom>
        </p:spPr>
        <p:txBody>
          <a:bodyPr anchor="t" rtlCol="false" tIns="0" lIns="0" bIns="0" rIns="0">
            <a:spAutoFit/>
          </a:bodyPr>
          <a:lstStyle/>
          <a:p>
            <a:pPr algn="l">
              <a:lnSpc>
                <a:spcPts val="7520"/>
              </a:lnSpc>
            </a:pPr>
            <a:r>
              <a:rPr lang="en-US" b="true" sz="6836">
                <a:solidFill>
                  <a:srgbClr val="F9F9F9"/>
                </a:solidFill>
                <a:latin typeface="Raleway Heavy"/>
                <a:ea typeface="Raleway Heavy"/>
                <a:cs typeface="Raleway Heavy"/>
                <a:sym typeface="Raleway Heavy"/>
              </a:rPr>
              <a:t>OTHER OPPORTUNITIES AT COPPICE....</a:t>
            </a:r>
          </a:p>
        </p:txBody>
      </p:sp>
      <p:sp>
        <p:nvSpPr>
          <p:cNvPr name="TextBox 13" id="13"/>
          <p:cNvSpPr txBox="true"/>
          <p:nvPr/>
        </p:nvSpPr>
        <p:spPr>
          <a:xfrm rot="0">
            <a:off x="3022365" y="8745624"/>
            <a:ext cx="1701725" cy="507745"/>
          </a:xfrm>
          <a:prstGeom prst="rect">
            <a:avLst/>
          </a:prstGeom>
        </p:spPr>
        <p:txBody>
          <a:bodyPr anchor="t" rtlCol="false" tIns="0" lIns="0" bIns="0" rIns="0">
            <a:spAutoFit/>
          </a:bodyPr>
          <a:lstStyle/>
          <a:p>
            <a:pPr algn="ctr">
              <a:lnSpc>
                <a:spcPts val="4036"/>
              </a:lnSpc>
              <a:spcBef>
                <a:spcPct val="0"/>
              </a:spcBef>
            </a:pPr>
            <a:r>
              <a:rPr lang="en-US" sz="2883" u="sng">
                <a:solidFill>
                  <a:srgbClr val="000000"/>
                </a:solidFill>
                <a:latin typeface="Poppins"/>
                <a:ea typeface="Poppins"/>
                <a:cs typeface="Poppins"/>
                <a:sym typeface="Poppins"/>
                <a:hlinkClick r:id="rId13" tooltip="https://www.dropbox.com/scl/fi/6rzhvrei3tfgirz416dbi/Good-News-Story-Jaydden-v3.mp4?rlkey=li9ounmahflool0uko3kgnaq8&amp;e=1&amp;dl=0"/>
              </a:rPr>
              <a:t>Jaydden </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145DA0"/>
        </a:solidFill>
      </p:bgPr>
    </p:bg>
    <p:spTree>
      <p:nvGrpSpPr>
        <p:cNvPr id="1" name=""/>
        <p:cNvGrpSpPr/>
        <p:nvPr/>
      </p:nvGrpSpPr>
      <p:grpSpPr>
        <a:xfrm>
          <a:off x="0" y="0"/>
          <a:ext cx="0" cy="0"/>
          <a:chOff x="0" y="0"/>
          <a:chExt cx="0" cy="0"/>
        </a:xfrm>
      </p:grpSpPr>
      <p:sp>
        <p:nvSpPr>
          <p:cNvPr name="Freeform 2" id="2"/>
          <p:cNvSpPr/>
          <p:nvPr/>
        </p:nvSpPr>
        <p:spPr>
          <a:xfrm flipH="false" flipV="false" rot="-3451817">
            <a:off x="-3489564" y="2179888"/>
            <a:ext cx="12163071" cy="14156823"/>
          </a:xfrm>
          <a:custGeom>
            <a:avLst/>
            <a:gdLst/>
            <a:ahLst/>
            <a:cxnLst/>
            <a:rect r="r" b="b" t="t" l="l"/>
            <a:pathLst>
              <a:path h="14156823" w="12163071">
                <a:moveTo>
                  <a:pt x="0" y="0"/>
                </a:moveTo>
                <a:lnTo>
                  <a:pt x="12163070" y="0"/>
                </a:lnTo>
                <a:lnTo>
                  <a:pt x="12163070" y="14156824"/>
                </a:lnTo>
                <a:lnTo>
                  <a:pt x="0" y="1415682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3" id="3"/>
          <p:cNvGrpSpPr>
            <a:grpSpLocks noChangeAspect="true"/>
          </p:cNvGrpSpPr>
          <p:nvPr/>
        </p:nvGrpSpPr>
        <p:grpSpPr>
          <a:xfrm rot="0">
            <a:off x="-482764" y="4673674"/>
            <a:ext cx="8284832" cy="4114800"/>
            <a:chOff x="0" y="0"/>
            <a:chExt cx="19050000" cy="9461500"/>
          </a:xfrm>
        </p:grpSpPr>
        <p:sp>
          <p:nvSpPr>
            <p:cNvPr name="Freeform 4" id="4"/>
            <p:cNvSpPr/>
            <p:nvPr/>
          </p:nvSpPr>
          <p:spPr>
            <a:xfrm flipH="false" flipV="false" rot="0">
              <a:off x="338074" y="404876"/>
              <a:ext cx="18373979" cy="8616823"/>
            </a:xfrm>
            <a:custGeom>
              <a:avLst/>
              <a:gdLst/>
              <a:ahLst/>
              <a:cxnLst/>
              <a:rect r="r" b="b" t="t" l="l"/>
              <a:pathLst>
                <a:path h="8616823" w="18373979">
                  <a:moveTo>
                    <a:pt x="17339945" y="8616823"/>
                  </a:moveTo>
                  <a:lnTo>
                    <a:pt x="1033907" y="8616823"/>
                  </a:lnTo>
                  <a:cubicBezTo>
                    <a:pt x="462915" y="8616823"/>
                    <a:pt x="0" y="8153908"/>
                    <a:pt x="0" y="7582916"/>
                  </a:cubicBezTo>
                  <a:lnTo>
                    <a:pt x="0" y="1033907"/>
                  </a:lnTo>
                  <a:cubicBezTo>
                    <a:pt x="0" y="462915"/>
                    <a:pt x="462915" y="0"/>
                    <a:pt x="1033907" y="0"/>
                  </a:cubicBezTo>
                  <a:lnTo>
                    <a:pt x="17340072" y="0"/>
                  </a:lnTo>
                  <a:cubicBezTo>
                    <a:pt x="17911063" y="0"/>
                    <a:pt x="18373979" y="462915"/>
                    <a:pt x="18373979" y="1033907"/>
                  </a:cubicBezTo>
                  <a:lnTo>
                    <a:pt x="18373979" y="7582916"/>
                  </a:lnTo>
                  <a:cubicBezTo>
                    <a:pt x="18373852" y="8153908"/>
                    <a:pt x="17910938" y="8616823"/>
                    <a:pt x="17339945" y="8616823"/>
                  </a:cubicBezTo>
                  <a:close/>
                </a:path>
              </a:pathLst>
            </a:custGeom>
            <a:blipFill>
              <a:blip r:embed="rId5"/>
              <a:stretch>
                <a:fillRect l="0" t="-8299" r="0" b="-8299"/>
              </a:stretch>
            </a:blipFill>
          </p:spPr>
        </p:sp>
        <p:sp>
          <p:nvSpPr>
            <p:cNvPr name="Freeform 5" id="5"/>
            <p:cNvSpPr/>
            <p:nvPr/>
          </p:nvSpPr>
          <p:spPr>
            <a:xfrm flipH="false" flipV="false" rot="0">
              <a:off x="0" y="0"/>
              <a:ext cx="19050000" cy="9461500"/>
            </a:xfrm>
            <a:custGeom>
              <a:avLst/>
              <a:gdLst/>
              <a:ahLst/>
              <a:cxnLst/>
              <a:rect r="r" b="b" t="t" l="l"/>
              <a:pathLst>
                <a:path h="9461500" w="19050000">
                  <a:moveTo>
                    <a:pt x="0" y="0"/>
                  </a:moveTo>
                  <a:lnTo>
                    <a:pt x="19050000" y="0"/>
                  </a:lnTo>
                  <a:lnTo>
                    <a:pt x="19050000" y="9461500"/>
                  </a:lnTo>
                  <a:lnTo>
                    <a:pt x="0" y="9461500"/>
                  </a:lnTo>
                  <a:lnTo>
                    <a:pt x="0" y="0"/>
                  </a:lnTo>
                  <a:close/>
                </a:path>
              </a:pathLst>
            </a:custGeom>
            <a:blipFill>
              <a:blip r:embed="rId6"/>
              <a:stretch>
                <a:fillRect l="-41" t="0" r="-41" b="0"/>
              </a:stretch>
            </a:blipFill>
          </p:spPr>
        </p:sp>
      </p:grpSp>
      <p:sp>
        <p:nvSpPr>
          <p:cNvPr name="Freeform 6" id="6"/>
          <p:cNvSpPr/>
          <p:nvPr/>
        </p:nvSpPr>
        <p:spPr>
          <a:xfrm flipH="false" flipV="false" rot="0">
            <a:off x="13887618" y="7950051"/>
            <a:ext cx="2328953" cy="838423"/>
          </a:xfrm>
          <a:custGeom>
            <a:avLst/>
            <a:gdLst/>
            <a:ahLst/>
            <a:cxnLst/>
            <a:rect r="r" b="b" t="t" l="l"/>
            <a:pathLst>
              <a:path h="838423" w="2328953">
                <a:moveTo>
                  <a:pt x="0" y="0"/>
                </a:moveTo>
                <a:lnTo>
                  <a:pt x="2328953" y="0"/>
                </a:lnTo>
                <a:lnTo>
                  <a:pt x="2328953" y="838423"/>
                </a:lnTo>
                <a:lnTo>
                  <a:pt x="0" y="838423"/>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grpSp>
        <p:nvGrpSpPr>
          <p:cNvPr name="Group 7" id="7"/>
          <p:cNvGrpSpPr/>
          <p:nvPr/>
        </p:nvGrpSpPr>
        <p:grpSpPr>
          <a:xfrm rot="0">
            <a:off x="13887618" y="3967977"/>
            <a:ext cx="3894096" cy="3894096"/>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9"/>
              <a:stretch>
                <a:fillRect l="-16412" t="0" r="-16412" b="0"/>
              </a:stretch>
            </a:blipFill>
          </p:spPr>
        </p:sp>
      </p:grpSp>
      <p:grpSp>
        <p:nvGrpSpPr>
          <p:cNvPr name="Group 9" id="9"/>
          <p:cNvGrpSpPr/>
          <p:nvPr/>
        </p:nvGrpSpPr>
        <p:grpSpPr>
          <a:xfrm rot="0">
            <a:off x="9417636" y="4645082"/>
            <a:ext cx="3998785" cy="3998785"/>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10"/>
              <a:stretch>
                <a:fillRect l="0" t="-16753" r="0" b="-16753"/>
              </a:stretch>
            </a:blipFill>
          </p:spPr>
        </p:sp>
      </p:grpSp>
      <p:grpSp>
        <p:nvGrpSpPr>
          <p:cNvPr name="Group 11" id="11"/>
          <p:cNvGrpSpPr/>
          <p:nvPr/>
        </p:nvGrpSpPr>
        <p:grpSpPr>
          <a:xfrm rot="0">
            <a:off x="10414911" y="503503"/>
            <a:ext cx="5116917" cy="4818054"/>
            <a:chOff x="0" y="0"/>
            <a:chExt cx="812800" cy="765327"/>
          </a:xfrm>
        </p:grpSpPr>
        <p:sp>
          <p:nvSpPr>
            <p:cNvPr name="Freeform 12" id="12"/>
            <p:cNvSpPr/>
            <p:nvPr/>
          </p:nvSpPr>
          <p:spPr>
            <a:xfrm flipH="false" flipV="false" rot="0">
              <a:off x="0" y="0"/>
              <a:ext cx="812800" cy="765327"/>
            </a:xfrm>
            <a:custGeom>
              <a:avLst/>
              <a:gdLst/>
              <a:ahLst/>
              <a:cxnLst/>
              <a:rect r="r" b="b" t="t" l="l"/>
              <a:pathLst>
                <a:path h="765327" w="812800">
                  <a:moveTo>
                    <a:pt x="406400" y="0"/>
                  </a:moveTo>
                  <a:cubicBezTo>
                    <a:pt x="181951" y="0"/>
                    <a:pt x="0" y="171324"/>
                    <a:pt x="0" y="382663"/>
                  </a:cubicBezTo>
                  <a:cubicBezTo>
                    <a:pt x="0" y="594003"/>
                    <a:pt x="181951" y="765327"/>
                    <a:pt x="406400" y="765327"/>
                  </a:cubicBezTo>
                  <a:cubicBezTo>
                    <a:pt x="630849" y="765327"/>
                    <a:pt x="812800" y="594003"/>
                    <a:pt x="812800" y="382663"/>
                  </a:cubicBezTo>
                  <a:cubicBezTo>
                    <a:pt x="812800" y="171324"/>
                    <a:pt x="630849" y="0"/>
                    <a:pt x="406400" y="0"/>
                  </a:cubicBezTo>
                  <a:close/>
                </a:path>
              </a:pathLst>
            </a:custGeom>
            <a:blipFill>
              <a:blip r:embed="rId11"/>
              <a:stretch>
                <a:fillRect l="-12772" t="0" r="-12772" b="0"/>
              </a:stretch>
            </a:blipFill>
          </p:spPr>
        </p:sp>
      </p:grpSp>
      <p:sp>
        <p:nvSpPr>
          <p:cNvPr name="TextBox 13" id="13"/>
          <p:cNvSpPr txBox="true"/>
          <p:nvPr/>
        </p:nvSpPr>
        <p:spPr>
          <a:xfrm rot="0">
            <a:off x="3518922" y="232137"/>
            <a:ext cx="5427516" cy="4412945"/>
          </a:xfrm>
          <a:prstGeom prst="rect">
            <a:avLst/>
          </a:prstGeom>
        </p:spPr>
        <p:txBody>
          <a:bodyPr anchor="t" rtlCol="false" tIns="0" lIns="0" bIns="0" rIns="0">
            <a:spAutoFit/>
          </a:bodyPr>
          <a:lstStyle/>
          <a:p>
            <a:pPr algn="l">
              <a:lnSpc>
                <a:spcPts val="4876"/>
              </a:lnSpc>
            </a:pPr>
            <a:r>
              <a:rPr lang="en-US" sz="3483" b="true">
                <a:solidFill>
                  <a:srgbClr val="FFFFFF"/>
                </a:solidFill>
                <a:latin typeface="Poppins Bold"/>
                <a:ea typeface="Poppins Bold"/>
                <a:cs typeface="Poppins Bold"/>
                <a:sym typeface="Poppins Bold"/>
              </a:rPr>
              <a:t>Year 3 &amp; 4 Focus:</a:t>
            </a:r>
            <a:r>
              <a:rPr lang="en-US" sz="3483">
                <a:solidFill>
                  <a:srgbClr val="FFFFFF"/>
                </a:solidFill>
                <a:latin typeface="Poppins"/>
                <a:ea typeface="Poppins"/>
                <a:cs typeface="Poppins"/>
                <a:sym typeface="Poppins"/>
              </a:rPr>
              <a:t> Speech and language. </a:t>
            </a:r>
          </a:p>
          <a:p>
            <a:pPr algn="l">
              <a:lnSpc>
                <a:spcPts val="4036"/>
              </a:lnSpc>
            </a:pPr>
            <a:r>
              <a:rPr lang="en-US" sz="2883">
                <a:solidFill>
                  <a:srgbClr val="FFFFFF"/>
                </a:solidFill>
                <a:latin typeface="Poppins"/>
                <a:ea typeface="Poppins"/>
                <a:cs typeface="Poppins"/>
                <a:sym typeface="Poppins"/>
              </a:rPr>
              <a:t>Social, emotional and mental health focus</a:t>
            </a:r>
          </a:p>
          <a:p>
            <a:pPr algn="l">
              <a:lnSpc>
                <a:spcPts val="4036"/>
              </a:lnSpc>
            </a:pPr>
          </a:p>
          <a:p>
            <a:pPr algn="l">
              <a:lnSpc>
                <a:spcPts val="4876"/>
              </a:lnSpc>
            </a:pPr>
            <a:r>
              <a:rPr lang="en-US" sz="3483" b="true">
                <a:solidFill>
                  <a:srgbClr val="FFFFFF"/>
                </a:solidFill>
                <a:latin typeface="Poppins Bold"/>
                <a:ea typeface="Poppins Bold"/>
                <a:cs typeface="Poppins Bold"/>
                <a:sym typeface="Poppins Bold"/>
              </a:rPr>
              <a:t>Year 5 &amp; 6</a:t>
            </a:r>
            <a:r>
              <a:rPr lang="en-US" sz="3483">
                <a:solidFill>
                  <a:srgbClr val="FFFFFF"/>
                </a:solidFill>
                <a:latin typeface="Poppins"/>
                <a:ea typeface="Poppins"/>
                <a:cs typeface="Poppins"/>
                <a:sym typeface="Poppins"/>
              </a:rPr>
              <a:t> </a:t>
            </a:r>
            <a:r>
              <a:rPr lang="en-US" sz="3483" b="true">
                <a:solidFill>
                  <a:srgbClr val="FFFFFF"/>
                </a:solidFill>
                <a:latin typeface="Poppins Bold"/>
                <a:ea typeface="Poppins Bold"/>
                <a:cs typeface="Poppins Bold"/>
                <a:sym typeface="Poppins Bold"/>
              </a:rPr>
              <a:t>Focus</a:t>
            </a:r>
            <a:r>
              <a:rPr lang="en-US" sz="3483">
                <a:solidFill>
                  <a:srgbClr val="FFFFFF"/>
                </a:solidFill>
                <a:latin typeface="Poppins"/>
                <a:ea typeface="Poppins"/>
                <a:cs typeface="Poppins"/>
                <a:sym typeface="Poppins"/>
              </a:rPr>
              <a:t>: Skills based</a:t>
            </a:r>
          </a:p>
          <a:p>
            <a:pPr algn="ctr">
              <a:lnSpc>
                <a:spcPts val="3196"/>
              </a:lnSpc>
              <a:spcBef>
                <a:spcPct val="0"/>
              </a:spcBef>
            </a:pPr>
          </a:p>
        </p:txBody>
      </p:sp>
      <p:sp>
        <p:nvSpPr>
          <p:cNvPr name="Freeform 14" id="14"/>
          <p:cNvSpPr/>
          <p:nvPr/>
        </p:nvSpPr>
        <p:spPr>
          <a:xfrm flipH="true" flipV="false" rot="-890669">
            <a:off x="15944555" y="54873"/>
            <a:ext cx="2907593" cy="3600734"/>
          </a:xfrm>
          <a:custGeom>
            <a:avLst/>
            <a:gdLst/>
            <a:ahLst/>
            <a:cxnLst/>
            <a:rect r="r" b="b" t="t" l="l"/>
            <a:pathLst>
              <a:path h="3600734" w="2907593">
                <a:moveTo>
                  <a:pt x="2907593" y="0"/>
                </a:moveTo>
                <a:lnTo>
                  <a:pt x="0" y="0"/>
                </a:lnTo>
                <a:lnTo>
                  <a:pt x="0" y="3600734"/>
                </a:lnTo>
                <a:lnTo>
                  <a:pt x="2907593" y="3600734"/>
                </a:lnTo>
                <a:lnTo>
                  <a:pt x="2907593"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Tree>
  </p:cSld>
  <p:clrMapOvr>
    <a:masterClrMapping/>
  </p:clrMapOvr>
  <p:transition spd="fast">
    <p:wipe dir="l"/>
  </p:transition>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FFF8ED"/>
        </a:solidFill>
      </p:bgPr>
    </p:bg>
    <p:spTree>
      <p:nvGrpSpPr>
        <p:cNvPr id="1" name=""/>
        <p:cNvGrpSpPr/>
        <p:nvPr/>
      </p:nvGrpSpPr>
      <p:grpSpPr>
        <a:xfrm>
          <a:off x="0" y="0"/>
          <a:ext cx="0" cy="0"/>
          <a:chOff x="0" y="0"/>
          <a:chExt cx="0" cy="0"/>
        </a:xfrm>
      </p:grpSpPr>
      <p:sp>
        <p:nvSpPr>
          <p:cNvPr name="Freeform 2" id="2"/>
          <p:cNvSpPr/>
          <p:nvPr/>
        </p:nvSpPr>
        <p:spPr>
          <a:xfrm flipH="true" flipV="true" rot="-8257942">
            <a:off x="7661436" y="3816940"/>
            <a:ext cx="13408449" cy="15456426"/>
          </a:xfrm>
          <a:custGeom>
            <a:avLst/>
            <a:gdLst/>
            <a:ahLst/>
            <a:cxnLst/>
            <a:rect r="r" b="b" t="t" l="l"/>
            <a:pathLst>
              <a:path h="15456426" w="13408449">
                <a:moveTo>
                  <a:pt x="13408450" y="15456426"/>
                </a:moveTo>
                <a:lnTo>
                  <a:pt x="0" y="15456426"/>
                </a:lnTo>
                <a:lnTo>
                  <a:pt x="0" y="0"/>
                </a:lnTo>
                <a:lnTo>
                  <a:pt x="13408450" y="0"/>
                </a:lnTo>
                <a:lnTo>
                  <a:pt x="13408450" y="15456426"/>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3" id="3"/>
          <p:cNvSpPr txBox="true"/>
          <p:nvPr/>
        </p:nvSpPr>
        <p:spPr>
          <a:xfrm rot="0">
            <a:off x="763432" y="649463"/>
            <a:ext cx="12336674" cy="1421585"/>
          </a:xfrm>
          <a:prstGeom prst="rect">
            <a:avLst/>
          </a:prstGeom>
        </p:spPr>
        <p:txBody>
          <a:bodyPr anchor="t" rtlCol="false" tIns="0" lIns="0" bIns="0" rIns="0">
            <a:spAutoFit/>
          </a:bodyPr>
          <a:lstStyle/>
          <a:p>
            <a:pPr algn="l">
              <a:lnSpc>
                <a:spcPts val="10929"/>
              </a:lnSpc>
            </a:pPr>
            <a:r>
              <a:rPr lang="en-US" b="true" sz="9935">
                <a:solidFill>
                  <a:srgbClr val="472153"/>
                </a:solidFill>
                <a:latin typeface="Raleway Heavy"/>
                <a:ea typeface="Raleway Heavy"/>
                <a:cs typeface="Raleway Heavy"/>
                <a:sym typeface="Raleway Heavy"/>
              </a:rPr>
              <a:t>READING SCHOOL</a:t>
            </a:r>
          </a:p>
        </p:txBody>
      </p:sp>
      <p:sp>
        <p:nvSpPr>
          <p:cNvPr name="Freeform 4" id="4"/>
          <p:cNvSpPr/>
          <p:nvPr/>
        </p:nvSpPr>
        <p:spPr>
          <a:xfrm flipH="false" flipV="false" rot="0">
            <a:off x="6430053" y="2773797"/>
            <a:ext cx="2850796" cy="2254395"/>
          </a:xfrm>
          <a:custGeom>
            <a:avLst/>
            <a:gdLst/>
            <a:ahLst/>
            <a:cxnLst/>
            <a:rect r="r" b="b" t="t" l="l"/>
            <a:pathLst>
              <a:path h="2254395" w="2850796">
                <a:moveTo>
                  <a:pt x="0" y="0"/>
                </a:moveTo>
                <a:lnTo>
                  <a:pt x="2850796" y="0"/>
                </a:lnTo>
                <a:lnTo>
                  <a:pt x="2850796" y="2254395"/>
                </a:lnTo>
                <a:lnTo>
                  <a:pt x="0" y="2254395"/>
                </a:lnTo>
                <a:lnTo>
                  <a:pt x="0" y="0"/>
                </a:lnTo>
                <a:close/>
              </a:path>
            </a:pathLst>
          </a:custGeom>
          <a:blipFill>
            <a:blip r:embed="rId5"/>
            <a:stretch>
              <a:fillRect l="0" t="0" r="0" b="0"/>
            </a:stretch>
          </a:blipFill>
        </p:spPr>
      </p:sp>
      <p:sp>
        <p:nvSpPr>
          <p:cNvPr name="Freeform 5" id="5"/>
          <p:cNvSpPr/>
          <p:nvPr/>
        </p:nvSpPr>
        <p:spPr>
          <a:xfrm flipH="false" flipV="false" rot="-1106925">
            <a:off x="2548537" y="2413424"/>
            <a:ext cx="4224341" cy="2803426"/>
          </a:xfrm>
          <a:custGeom>
            <a:avLst/>
            <a:gdLst/>
            <a:ahLst/>
            <a:cxnLst/>
            <a:rect r="r" b="b" t="t" l="l"/>
            <a:pathLst>
              <a:path h="2803426" w="4224341">
                <a:moveTo>
                  <a:pt x="0" y="0"/>
                </a:moveTo>
                <a:lnTo>
                  <a:pt x="4224341" y="0"/>
                </a:lnTo>
                <a:lnTo>
                  <a:pt x="4224341" y="2803427"/>
                </a:lnTo>
                <a:lnTo>
                  <a:pt x="0" y="280342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10151225">
            <a:off x="987987" y="2293353"/>
            <a:ext cx="2617698" cy="2617698"/>
          </a:xfrm>
          <a:custGeom>
            <a:avLst/>
            <a:gdLst/>
            <a:ahLst/>
            <a:cxnLst/>
            <a:rect r="r" b="b" t="t" l="l"/>
            <a:pathLst>
              <a:path h="2617698" w="2617698">
                <a:moveTo>
                  <a:pt x="0" y="0"/>
                </a:moveTo>
                <a:lnTo>
                  <a:pt x="2617697" y="0"/>
                </a:lnTo>
                <a:lnTo>
                  <a:pt x="2617697" y="2617697"/>
                </a:lnTo>
                <a:lnTo>
                  <a:pt x="0" y="261769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1028700" y="5813222"/>
            <a:ext cx="836651" cy="817826"/>
          </a:xfrm>
          <a:custGeom>
            <a:avLst/>
            <a:gdLst/>
            <a:ahLst/>
            <a:cxnLst/>
            <a:rect r="r" b="b" t="t" l="l"/>
            <a:pathLst>
              <a:path h="817826" w="836651">
                <a:moveTo>
                  <a:pt x="0" y="0"/>
                </a:moveTo>
                <a:lnTo>
                  <a:pt x="836651" y="0"/>
                </a:lnTo>
                <a:lnTo>
                  <a:pt x="836651" y="817827"/>
                </a:lnTo>
                <a:lnTo>
                  <a:pt x="0" y="817827"/>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8" id="8"/>
          <p:cNvSpPr/>
          <p:nvPr/>
        </p:nvSpPr>
        <p:spPr>
          <a:xfrm flipH="false" flipV="false" rot="0">
            <a:off x="1028700" y="7107614"/>
            <a:ext cx="836651" cy="817826"/>
          </a:xfrm>
          <a:custGeom>
            <a:avLst/>
            <a:gdLst/>
            <a:ahLst/>
            <a:cxnLst/>
            <a:rect r="r" b="b" t="t" l="l"/>
            <a:pathLst>
              <a:path h="817826" w="836651">
                <a:moveTo>
                  <a:pt x="0" y="0"/>
                </a:moveTo>
                <a:lnTo>
                  <a:pt x="836651" y="0"/>
                </a:lnTo>
                <a:lnTo>
                  <a:pt x="836651" y="817827"/>
                </a:lnTo>
                <a:lnTo>
                  <a:pt x="0" y="817827"/>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9" id="9"/>
          <p:cNvSpPr/>
          <p:nvPr/>
        </p:nvSpPr>
        <p:spPr>
          <a:xfrm flipH="false" flipV="false" rot="0">
            <a:off x="1028700" y="8326391"/>
            <a:ext cx="836651" cy="817826"/>
          </a:xfrm>
          <a:custGeom>
            <a:avLst/>
            <a:gdLst/>
            <a:ahLst/>
            <a:cxnLst/>
            <a:rect r="r" b="b" t="t" l="l"/>
            <a:pathLst>
              <a:path h="817826" w="836651">
                <a:moveTo>
                  <a:pt x="0" y="0"/>
                </a:moveTo>
                <a:lnTo>
                  <a:pt x="836651" y="0"/>
                </a:lnTo>
                <a:lnTo>
                  <a:pt x="836651" y="817826"/>
                </a:lnTo>
                <a:lnTo>
                  <a:pt x="0" y="817826"/>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0" id="10"/>
          <p:cNvSpPr/>
          <p:nvPr/>
        </p:nvSpPr>
        <p:spPr>
          <a:xfrm flipH="false" flipV="false" rot="0">
            <a:off x="11864376" y="1606583"/>
            <a:ext cx="3424624" cy="928929"/>
          </a:xfrm>
          <a:custGeom>
            <a:avLst/>
            <a:gdLst/>
            <a:ahLst/>
            <a:cxnLst/>
            <a:rect r="r" b="b" t="t" l="l"/>
            <a:pathLst>
              <a:path h="928929" w="3424624">
                <a:moveTo>
                  <a:pt x="0" y="0"/>
                </a:moveTo>
                <a:lnTo>
                  <a:pt x="3424624" y="0"/>
                </a:lnTo>
                <a:lnTo>
                  <a:pt x="3424624" y="928930"/>
                </a:lnTo>
                <a:lnTo>
                  <a:pt x="0" y="928930"/>
                </a:lnTo>
                <a:lnTo>
                  <a:pt x="0" y="0"/>
                </a:lnTo>
                <a:close/>
              </a:path>
            </a:pathLst>
          </a:custGeom>
          <a:blipFill>
            <a:blip r:embed="rId14"/>
            <a:stretch>
              <a:fillRect l="0" t="0" r="0" b="0"/>
            </a:stretch>
          </a:blipFill>
        </p:spPr>
      </p:sp>
      <p:sp>
        <p:nvSpPr>
          <p:cNvPr name="Freeform 11" id="11"/>
          <p:cNvSpPr/>
          <p:nvPr/>
        </p:nvSpPr>
        <p:spPr>
          <a:xfrm flipH="false" flipV="false" rot="0">
            <a:off x="11660586" y="8270839"/>
            <a:ext cx="3424624" cy="928929"/>
          </a:xfrm>
          <a:custGeom>
            <a:avLst/>
            <a:gdLst/>
            <a:ahLst/>
            <a:cxnLst/>
            <a:rect r="r" b="b" t="t" l="l"/>
            <a:pathLst>
              <a:path h="928929" w="3424624">
                <a:moveTo>
                  <a:pt x="0" y="0"/>
                </a:moveTo>
                <a:lnTo>
                  <a:pt x="3424624" y="0"/>
                </a:lnTo>
                <a:lnTo>
                  <a:pt x="3424624" y="928930"/>
                </a:lnTo>
                <a:lnTo>
                  <a:pt x="0" y="928930"/>
                </a:lnTo>
                <a:lnTo>
                  <a:pt x="0" y="0"/>
                </a:lnTo>
                <a:close/>
              </a:path>
            </a:pathLst>
          </a:custGeom>
          <a:blipFill>
            <a:blip r:embed="rId14"/>
            <a:stretch>
              <a:fillRect l="0" t="0" r="0" b="0"/>
            </a:stretch>
          </a:blipFill>
        </p:spPr>
      </p:sp>
      <p:sp>
        <p:nvSpPr>
          <p:cNvPr name="Freeform 12" id="12"/>
          <p:cNvSpPr/>
          <p:nvPr/>
        </p:nvSpPr>
        <p:spPr>
          <a:xfrm flipH="false" flipV="false" rot="0">
            <a:off x="7855451" y="5730941"/>
            <a:ext cx="2568345" cy="835880"/>
          </a:xfrm>
          <a:custGeom>
            <a:avLst/>
            <a:gdLst/>
            <a:ahLst/>
            <a:cxnLst/>
            <a:rect r="r" b="b" t="t" l="l"/>
            <a:pathLst>
              <a:path h="835880" w="2568345">
                <a:moveTo>
                  <a:pt x="0" y="0"/>
                </a:moveTo>
                <a:lnTo>
                  <a:pt x="2568345" y="0"/>
                </a:lnTo>
                <a:lnTo>
                  <a:pt x="2568345" y="835880"/>
                </a:lnTo>
                <a:lnTo>
                  <a:pt x="0" y="835880"/>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Freeform 13" id="13"/>
          <p:cNvSpPr/>
          <p:nvPr/>
        </p:nvSpPr>
        <p:spPr>
          <a:xfrm flipH="false" flipV="false" rot="0">
            <a:off x="-338487" y="311451"/>
            <a:ext cx="2203838" cy="717249"/>
          </a:xfrm>
          <a:custGeom>
            <a:avLst/>
            <a:gdLst/>
            <a:ahLst/>
            <a:cxnLst/>
            <a:rect r="r" b="b" t="t" l="l"/>
            <a:pathLst>
              <a:path h="717249" w="2203838">
                <a:moveTo>
                  <a:pt x="0" y="0"/>
                </a:moveTo>
                <a:lnTo>
                  <a:pt x="2203838" y="0"/>
                </a:lnTo>
                <a:lnTo>
                  <a:pt x="2203838" y="717249"/>
                </a:lnTo>
                <a:lnTo>
                  <a:pt x="0" y="717249"/>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Freeform 14" id="14"/>
          <p:cNvSpPr/>
          <p:nvPr/>
        </p:nvSpPr>
        <p:spPr>
          <a:xfrm flipH="false" flipV="false" rot="0">
            <a:off x="10069605" y="2118278"/>
            <a:ext cx="7189695" cy="7299294"/>
          </a:xfrm>
          <a:custGeom>
            <a:avLst/>
            <a:gdLst/>
            <a:ahLst/>
            <a:cxnLst/>
            <a:rect r="r" b="b" t="t" l="l"/>
            <a:pathLst>
              <a:path h="7299294" w="7189695">
                <a:moveTo>
                  <a:pt x="0" y="0"/>
                </a:moveTo>
                <a:lnTo>
                  <a:pt x="7189695" y="0"/>
                </a:lnTo>
                <a:lnTo>
                  <a:pt x="7189695" y="7299295"/>
                </a:lnTo>
                <a:lnTo>
                  <a:pt x="0" y="7299295"/>
                </a:lnTo>
                <a:lnTo>
                  <a:pt x="0" y="0"/>
                </a:lnTo>
                <a:close/>
              </a:path>
            </a:pathLst>
          </a:custGeom>
          <a:blipFill>
            <a:blip r:embed="rId17"/>
            <a:stretch>
              <a:fillRect l="0" t="0" r="0" b="0"/>
            </a:stretch>
          </a:blipFill>
        </p:spPr>
      </p:sp>
      <p:sp>
        <p:nvSpPr>
          <p:cNvPr name="Freeform 15" id="15"/>
          <p:cNvSpPr/>
          <p:nvPr/>
        </p:nvSpPr>
        <p:spPr>
          <a:xfrm flipH="false" flipV="false" rot="-833473">
            <a:off x="1599949" y="2966334"/>
            <a:ext cx="1227115" cy="1227115"/>
          </a:xfrm>
          <a:custGeom>
            <a:avLst/>
            <a:gdLst/>
            <a:ahLst/>
            <a:cxnLst/>
            <a:rect r="r" b="b" t="t" l="l"/>
            <a:pathLst>
              <a:path h="1227115" w="1227115">
                <a:moveTo>
                  <a:pt x="0" y="0"/>
                </a:moveTo>
                <a:lnTo>
                  <a:pt x="1227115" y="0"/>
                </a:lnTo>
                <a:lnTo>
                  <a:pt x="1227115" y="1227115"/>
                </a:lnTo>
                <a:lnTo>
                  <a:pt x="0" y="1227115"/>
                </a:lnTo>
                <a:lnTo>
                  <a:pt x="0" y="0"/>
                </a:lnTo>
                <a:close/>
              </a:path>
            </a:pathLst>
          </a:custGeom>
          <a:blipFill>
            <a:blip r:embed="rId18"/>
            <a:stretch>
              <a:fillRect l="0" t="0" r="0" b="0"/>
            </a:stretch>
          </a:blipFill>
        </p:spPr>
      </p:sp>
      <p:sp>
        <p:nvSpPr>
          <p:cNvPr name="Freeform 16" id="16"/>
          <p:cNvSpPr/>
          <p:nvPr/>
        </p:nvSpPr>
        <p:spPr>
          <a:xfrm flipH="false" flipV="false" rot="0">
            <a:off x="16191205" y="513649"/>
            <a:ext cx="1795642" cy="3066243"/>
          </a:xfrm>
          <a:custGeom>
            <a:avLst/>
            <a:gdLst/>
            <a:ahLst/>
            <a:cxnLst/>
            <a:rect r="r" b="b" t="t" l="l"/>
            <a:pathLst>
              <a:path h="3066243" w="1795642">
                <a:moveTo>
                  <a:pt x="0" y="0"/>
                </a:moveTo>
                <a:lnTo>
                  <a:pt x="1795642" y="0"/>
                </a:lnTo>
                <a:lnTo>
                  <a:pt x="1795642" y="3066242"/>
                </a:lnTo>
                <a:lnTo>
                  <a:pt x="0" y="3066242"/>
                </a:lnTo>
                <a:lnTo>
                  <a:pt x="0" y="0"/>
                </a:lnTo>
                <a:close/>
              </a:path>
            </a:pathLst>
          </a:custGeom>
          <a:blipFill>
            <a:blip r:embed="rId19"/>
            <a:stretch>
              <a:fillRect l="0" t="0" r="0" b="0"/>
            </a:stretch>
          </a:blipFill>
        </p:spPr>
      </p:sp>
      <p:sp>
        <p:nvSpPr>
          <p:cNvPr name="TextBox 17" id="17"/>
          <p:cNvSpPr txBox="true"/>
          <p:nvPr/>
        </p:nvSpPr>
        <p:spPr>
          <a:xfrm rot="0">
            <a:off x="2296836" y="8335334"/>
            <a:ext cx="4911602" cy="808883"/>
          </a:xfrm>
          <a:prstGeom prst="rect">
            <a:avLst/>
          </a:prstGeom>
        </p:spPr>
        <p:txBody>
          <a:bodyPr anchor="t" rtlCol="false" tIns="0" lIns="0" bIns="0" rIns="0">
            <a:spAutoFit/>
          </a:bodyPr>
          <a:lstStyle/>
          <a:p>
            <a:pPr algn="l">
              <a:lnSpc>
                <a:spcPts val="3196"/>
              </a:lnSpc>
            </a:pPr>
            <a:r>
              <a:rPr lang="en-US" sz="2283">
                <a:solidFill>
                  <a:srgbClr val="3E4242"/>
                </a:solidFill>
                <a:latin typeface="Poppins"/>
                <a:ea typeface="Poppins"/>
                <a:cs typeface="Poppins"/>
                <a:sym typeface="Poppins"/>
              </a:rPr>
              <a:t>Reading Champion awarded each week </a:t>
            </a:r>
          </a:p>
        </p:txBody>
      </p:sp>
      <p:sp>
        <p:nvSpPr>
          <p:cNvPr name="TextBox 18" id="18"/>
          <p:cNvSpPr txBox="true"/>
          <p:nvPr/>
        </p:nvSpPr>
        <p:spPr>
          <a:xfrm rot="0">
            <a:off x="2296836" y="6878699"/>
            <a:ext cx="4911602" cy="1208983"/>
          </a:xfrm>
          <a:prstGeom prst="rect">
            <a:avLst/>
          </a:prstGeom>
        </p:spPr>
        <p:txBody>
          <a:bodyPr anchor="t" rtlCol="false" tIns="0" lIns="0" bIns="0" rIns="0">
            <a:spAutoFit/>
          </a:bodyPr>
          <a:lstStyle/>
          <a:p>
            <a:pPr algn="l">
              <a:lnSpc>
                <a:spcPts val="3196"/>
              </a:lnSpc>
            </a:pPr>
            <a:r>
              <a:rPr lang="en-US" sz="2283">
                <a:solidFill>
                  <a:srgbClr val="3E4242"/>
                </a:solidFill>
                <a:latin typeface="Poppins"/>
                <a:ea typeface="Poppins"/>
                <a:cs typeface="Poppins"/>
                <a:sym typeface="Poppins"/>
              </a:rPr>
              <a:t>Class reading percentages shared in celebration assembly each week</a:t>
            </a:r>
          </a:p>
        </p:txBody>
      </p:sp>
      <p:sp>
        <p:nvSpPr>
          <p:cNvPr name="TextBox 19" id="19"/>
          <p:cNvSpPr txBox="true"/>
          <p:nvPr/>
        </p:nvSpPr>
        <p:spPr>
          <a:xfrm rot="0">
            <a:off x="3674689" y="3099636"/>
            <a:ext cx="1931665" cy="1342185"/>
          </a:xfrm>
          <a:prstGeom prst="rect">
            <a:avLst/>
          </a:prstGeom>
        </p:spPr>
        <p:txBody>
          <a:bodyPr anchor="t" rtlCol="false" tIns="0" lIns="0" bIns="0" rIns="0">
            <a:spAutoFit/>
          </a:bodyPr>
          <a:lstStyle/>
          <a:p>
            <a:pPr algn="ctr">
              <a:lnSpc>
                <a:spcPts val="5296"/>
              </a:lnSpc>
            </a:pPr>
            <a:r>
              <a:rPr lang="en-US" sz="3783" b="true">
                <a:solidFill>
                  <a:srgbClr val="145DA0"/>
                </a:solidFill>
                <a:latin typeface="Poppins Bold"/>
                <a:ea typeface="Poppins Bold"/>
                <a:cs typeface="Poppins Bold"/>
                <a:sym typeface="Poppins Bold"/>
              </a:rPr>
              <a:t>The Big </a:t>
            </a:r>
          </a:p>
          <a:p>
            <a:pPr algn="ctr">
              <a:lnSpc>
                <a:spcPts val="5296"/>
              </a:lnSpc>
              <a:spcBef>
                <a:spcPct val="0"/>
              </a:spcBef>
            </a:pPr>
            <a:r>
              <a:rPr lang="en-US" b="true" sz="3783">
                <a:solidFill>
                  <a:srgbClr val="145DA0"/>
                </a:solidFill>
                <a:latin typeface="Poppins Bold"/>
                <a:ea typeface="Poppins Bold"/>
                <a:cs typeface="Poppins Bold"/>
                <a:sym typeface="Poppins Bold"/>
              </a:rPr>
              <a:t>20 mins</a:t>
            </a:r>
          </a:p>
        </p:txBody>
      </p:sp>
      <p:sp>
        <p:nvSpPr>
          <p:cNvPr name="TextBox 20" id="20"/>
          <p:cNvSpPr txBox="true"/>
          <p:nvPr/>
        </p:nvSpPr>
        <p:spPr>
          <a:xfrm rot="0">
            <a:off x="2296836" y="5796805"/>
            <a:ext cx="4911602" cy="808883"/>
          </a:xfrm>
          <a:prstGeom prst="rect">
            <a:avLst/>
          </a:prstGeom>
        </p:spPr>
        <p:txBody>
          <a:bodyPr anchor="t" rtlCol="false" tIns="0" lIns="0" bIns="0" rIns="0">
            <a:spAutoFit/>
          </a:bodyPr>
          <a:lstStyle/>
          <a:p>
            <a:pPr algn="l">
              <a:lnSpc>
                <a:spcPts val="3196"/>
              </a:lnSpc>
            </a:pPr>
            <a:r>
              <a:rPr lang="en-US" sz="2283">
                <a:solidFill>
                  <a:srgbClr val="3E4242"/>
                </a:solidFill>
                <a:latin typeface="Poppins"/>
                <a:ea typeface="Poppins"/>
                <a:cs typeface="Poppins"/>
                <a:sym typeface="Poppins"/>
              </a:rPr>
              <a:t>Record reading in the Home School organiser </a:t>
            </a:r>
          </a:p>
        </p:txBody>
      </p:sp>
    </p:spTree>
  </p:cSld>
  <p:clrMapOvr>
    <a:masterClrMapping/>
  </p:clrMapOvr>
  <p:transition spd="fast">
    <p:wipe dir="l"/>
  </p:transition>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FFF8ED"/>
        </a:solidFill>
      </p:bgPr>
    </p:bg>
    <p:spTree>
      <p:nvGrpSpPr>
        <p:cNvPr id="1" name=""/>
        <p:cNvGrpSpPr/>
        <p:nvPr/>
      </p:nvGrpSpPr>
      <p:grpSpPr>
        <a:xfrm>
          <a:off x="0" y="0"/>
          <a:ext cx="0" cy="0"/>
          <a:chOff x="0" y="0"/>
          <a:chExt cx="0" cy="0"/>
        </a:xfrm>
      </p:grpSpPr>
      <p:sp>
        <p:nvSpPr>
          <p:cNvPr name="Freeform 2" id="2"/>
          <p:cNvSpPr/>
          <p:nvPr/>
        </p:nvSpPr>
        <p:spPr>
          <a:xfrm flipH="true" flipV="true" rot="-8257942">
            <a:off x="7661436" y="3816940"/>
            <a:ext cx="13408449" cy="15456426"/>
          </a:xfrm>
          <a:custGeom>
            <a:avLst/>
            <a:gdLst/>
            <a:ahLst/>
            <a:cxnLst/>
            <a:rect r="r" b="b" t="t" l="l"/>
            <a:pathLst>
              <a:path h="15456426" w="13408449">
                <a:moveTo>
                  <a:pt x="13408450" y="15456426"/>
                </a:moveTo>
                <a:lnTo>
                  <a:pt x="0" y="15456426"/>
                </a:lnTo>
                <a:lnTo>
                  <a:pt x="0" y="0"/>
                </a:lnTo>
                <a:lnTo>
                  <a:pt x="13408450" y="0"/>
                </a:lnTo>
                <a:lnTo>
                  <a:pt x="13408450" y="15456426"/>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3" id="3"/>
          <p:cNvSpPr txBox="true"/>
          <p:nvPr/>
        </p:nvSpPr>
        <p:spPr>
          <a:xfrm rot="0">
            <a:off x="763432" y="649463"/>
            <a:ext cx="12336674" cy="1421585"/>
          </a:xfrm>
          <a:prstGeom prst="rect">
            <a:avLst/>
          </a:prstGeom>
        </p:spPr>
        <p:txBody>
          <a:bodyPr anchor="t" rtlCol="false" tIns="0" lIns="0" bIns="0" rIns="0">
            <a:spAutoFit/>
          </a:bodyPr>
          <a:lstStyle/>
          <a:p>
            <a:pPr algn="l">
              <a:lnSpc>
                <a:spcPts val="10929"/>
              </a:lnSpc>
            </a:pPr>
            <a:r>
              <a:rPr lang="en-US" b="true" sz="9935">
                <a:solidFill>
                  <a:srgbClr val="472153"/>
                </a:solidFill>
                <a:latin typeface="Raleway Bold"/>
                <a:ea typeface="Raleway Bold"/>
                <a:cs typeface="Raleway Bold"/>
                <a:sym typeface="Raleway Bold"/>
              </a:rPr>
              <a:t>HOMEWORK</a:t>
            </a:r>
          </a:p>
        </p:txBody>
      </p:sp>
      <p:sp>
        <p:nvSpPr>
          <p:cNvPr name="Freeform 4" id="4"/>
          <p:cNvSpPr/>
          <p:nvPr/>
        </p:nvSpPr>
        <p:spPr>
          <a:xfrm flipH="false" flipV="false" rot="-10151225">
            <a:off x="987987" y="2293353"/>
            <a:ext cx="2617698" cy="2617698"/>
          </a:xfrm>
          <a:custGeom>
            <a:avLst/>
            <a:gdLst/>
            <a:ahLst/>
            <a:cxnLst/>
            <a:rect r="r" b="b" t="t" l="l"/>
            <a:pathLst>
              <a:path h="2617698" w="2617698">
                <a:moveTo>
                  <a:pt x="0" y="0"/>
                </a:moveTo>
                <a:lnTo>
                  <a:pt x="2617697" y="0"/>
                </a:lnTo>
                <a:lnTo>
                  <a:pt x="2617697" y="2617697"/>
                </a:lnTo>
                <a:lnTo>
                  <a:pt x="0" y="2617697"/>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1028700" y="5813222"/>
            <a:ext cx="836651" cy="817826"/>
          </a:xfrm>
          <a:custGeom>
            <a:avLst/>
            <a:gdLst/>
            <a:ahLst/>
            <a:cxnLst/>
            <a:rect r="r" b="b" t="t" l="l"/>
            <a:pathLst>
              <a:path h="817826" w="836651">
                <a:moveTo>
                  <a:pt x="0" y="0"/>
                </a:moveTo>
                <a:lnTo>
                  <a:pt x="836651" y="0"/>
                </a:lnTo>
                <a:lnTo>
                  <a:pt x="836651" y="817827"/>
                </a:lnTo>
                <a:lnTo>
                  <a:pt x="0" y="817827"/>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6" id="6"/>
          <p:cNvSpPr/>
          <p:nvPr/>
        </p:nvSpPr>
        <p:spPr>
          <a:xfrm flipH="false" flipV="false" rot="0">
            <a:off x="1028700" y="7107614"/>
            <a:ext cx="836651" cy="817826"/>
          </a:xfrm>
          <a:custGeom>
            <a:avLst/>
            <a:gdLst/>
            <a:ahLst/>
            <a:cxnLst/>
            <a:rect r="r" b="b" t="t" l="l"/>
            <a:pathLst>
              <a:path h="817826" w="836651">
                <a:moveTo>
                  <a:pt x="0" y="0"/>
                </a:moveTo>
                <a:lnTo>
                  <a:pt x="836651" y="0"/>
                </a:lnTo>
                <a:lnTo>
                  <a:pt x="836651" y="817827"/>
                </a:lnTo>
                <a:lnTo>
                  <a:pt x="0" y="81782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7" id="7"/>
          <p:cNvSpPr/>
          <p:nvPr/>
        </p:nvSpPr>
        <p:spPr>
          <a:xfrm flipH="false" flipV="false" rot="0">
            <a:off x="1028700" y="8326391"/>
            <a:ext cx="836651" cy="817826"/>
          </a:xfrm>
          <a:custGeom>
            <a:avLst/>
            <a:gdLst/>
            <a:ahLst/>
            <a:cxnLst/>
            <a:rect r="r" b="b" t="t" l="l"/>
            <a:pathLst>
              <a:path h="817826" w="836651">
                <a:moveTo>
                  <a:pt x="0" y="0"/>
                </a:moveTo>
                <a:lnTo>
                  <a:pt x="836651" y="0"/>
                </a:lnTo>
                <a:lnTo>
                  <a:pt x="836651" y="817826"/>
                </a:lnTo>
                <a:lnTo>
                  <a:pt x="0" y="81782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8" id="8"/>
          <p:cNvSpPr/>
          <p:nvPr/>
        </p:nvSpPr>
        <p:spPr>
          <a:xfrm flipH="false" flipV="false" rot="0">
            <a:off x="-338487" y="311451"/>
            <a:ext cx="2203838" cy="717249"/>
          </a:xfrm>
          <a:custGeom>
            <a:avLst/>
            <a:gdLst/>
            <a:ahLst/>
            <a:cxnLst/>
            <a:rect r="r" b="b" t="t" l="l"/>
            <a:pathLst>
              <a:path h="717249" w="2203838">
                <a:moveTo>
                  <a:pt x="0" y="0"/>
                </a:moveTo>
                <a:lnTo>
                  <a:pt x="2203838" y="0"/>
                </a:lnTo>
                <a:lnTo>
                  <a:pt x="2203838" y="717249"/>
                </a:lnTo>
                <a:lnTo>
                  <a:pt x="0" y="717249"/>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9" id="9"/>
          <p:cNvSpPr/>
          <p:nvPr/>
        </p:nvSpPr>
        <p:spPr>
          <a:xfrm flipH="false" flipV="false" rot="-833473">
            <a:off x="1599949" y="2966334"/>
            <a:ext cx="1227115" cy="1227115"/>
          </a:xfrm>
          <a:custGeom>
            <a:avLst/>
            <a:gdLst/>
            <a:ahLst/>
            <a:cxnLst/>
            <a:rect r="r" b="b" t="t" l="l"/>
            <a:pathLst>
              <a:path h="1227115" w="1227115">
                <a:moveTo>
                  <a:pt x="0" y="0"/>
                </a:moveTo>
                <a:lnTo>
                  <a:pt x="1227115" y="0"/>
                </a:lnTo>
                <a:lnTo>
                  <a:pt x="1227115" y="1227115"/>
                </a:lnTo>
                <a:lnTo>
                  <a:pt x="0" y="1227115"/>
                </a:lnTo>
                <a:lnTo>
                  <a:pt x="0" y="0"/>
                </a:lnTo>
                <a:close/>
              </a:path>
            </a:pathLst>
          </a:custGeom>
          <a:blipFill>
            <a:blip r:embed="rId13"/>
            <a:stretch>
              <a:fillRect l="0" t="0" r="0" b="0"/>
            </a:stretch>
          </a:blipFill>
        </p:spPr>
      </p:sp>
      <p:sp>
        <p:nvSpPr>
          <p:cNvPr name="Freeform 10" id="10"/>
          <p:cNvSpPr/>
          <p:nvPr/>
        </p:nvSpPr>
        <p:spPr>
          <a:xfrm flipH="false" flipV="false" rot="0">
            <a:off x="9686772" y="3858342"/>
            <a:ext cx="3085022" cy="2832938"/>
          </a:xfrm>
          <a:custGeom>
            <a:avLst/>
            <a:gdLst/>
            <a:ahLst/>
            <a:cxnLst/>
            <a:rect r="r" b="b" t="t" l="l"/>
            <a:pathLst>
              <a:path h="2832938" w="3085022">
                <a:moveTo>
                  <a:pt x="0" y="0"/>
                </a:moveTo>
                <a:lnTo>
                  <a:pt x="3085022" y="0"/>
                </a:lnTo>
                <a:lnTo>
                  <a:pt x="3085022" y="2832938"/>
                </a:lnTo>
                <a:lnTo>
                  <a:pt x="0" y="2832938"/>
                </a:lnTo>
                <a:lnTo>
                  <a:pt x="0" y="0"/>
                </a:lnTo>
                <a:close/>
              </a:path>
            </a:pathLst>
          </a:custGeom>
          <a:blipFill>
            <a:blip r:embed="rId14"/>
            <a:stretch>
              <a:fillRect l="0" t="0" r="0" b="0"/>
            </a:stretch>
          </a:blipFill>
        </p:spPr>
      </p:sp>
      <p:sp>
        <p:nvSpPr>
          <p:cNvPr name="Freeform 11" id="11"/>
          <p:cNvSpPr/>
          <p:nvPr/>
        </p:nvSpPr>
        <p:spPr>
          <a:xfrm flipH="false" flipV="false" rot="0">
            <a:off x="12433490" y="1232297"/>
            <a:ext cx="4825810" cy="2626045"/>
          </a:xfrm>
          <a:custGeom>
            <a:avLst/>
            <a:gdLst/>
            <a:ahLst/>
            <a:cxnLst/>
            <a:rect r="r" b="b" t="t" l="l"/>
            <a:pathLst>
              <a:path h="2626045" w="4825810">
                <a:moveTo>
                  <a:pt x="0" y="0"/>
                </a:moveTo>
                <a:lnTo>
                  <a:pt x="4825810" y="0"/>
                </a:lnTo>
                <a:lnTo>
                  <a:pt x="4825810" y="2626045"/>
                </a:lnTo>
                <a:lnTo>
                  <a:pt x="0" y="2626045"/>
                </a:lnTo>
                <a:lnTo>
                  <a:pt x="0" y="0"/>
                </a:lnTo>
                <a:close/>
              </a:path>
            </a:pathLst>
          </a:custGeom>
          <a:blipFill>
            <a:blip r:embed="rId15"/>
            <a:stretch>
              <a:fillRect l="0" t="0" r="0" b="0"/>
            </a:stretch>
          </a:blipFill>
        </p:spPr>
      </p:sp>
      <p:sp>
        <p:nvSpPr>
          <p:cNvPr name="Freeform 12" id="12"/>
          <p:cNvSpPr/>
          <p:nvPr/>
        </p:nvSpPr>
        <p:spPr>
          <a:xfrm flipH="false" flipV="false" rot="-1498712">
            <a:off x="14663495" y="3393877"/>
            <a:ext cx="3424624" cy="928929"/>
          </a:xfrm>
          <a:custGeom>
            <a:avLst/>
            <a:gdLst/>
            <a:ahLst/>
            <a:cxnLst/>
            <a:rect r="r" b="b" t="t" l="l"/>
            <a:pathLst>
              <a:path h="928929" w="3424624">
                <a:moveTo>
                  <a:pt x="0" y="0"/>
                </a:moveTo>
                <a:lnTo>
                  <a:pt x="3424623" y="0"/>
                </a:lnTo>
                <a:lnTo>
                  <a:pt x="3424623" y="928930"/>
                </a:lnTo>
                <a:lnTo>
                  <a:pt x="0" y="928930"/>
                </a:lnTo>
                <a:lnTo>
                  <a:pt x="0" y="0"/>
                </a:lnTo>
                <a:close/>
              </a:path>
            </a:pathLst>
          </a:custGeom>
          <a:blipFill>
            <a:blip r:embed="rId16"/>
            <a:stretch>
              <a:fillRect l="0" t="0" r="0" b="0"/>
            </a:stretch>
          </a:blipFill>
        </p:spPr>
      </p:sp>
      <p:sp>
        <p:nvSpPr>
          <p:cNvPr name="Freeform 13" id="13"/>
          <p:cNvSpPr/>
          <p:nvPr/>
        </p:nvSpPr>
        <p:spPr>
          <a:xfrm flipH="false" flipV="false" rot="-1490776">
            <a:off x="12056508" y="676497"/>
            <a:ext cx="3424624" cy="928929"/>
          </a:xfrm>
          <a:custGeom>
            <a:avLst/>
            <a:gdLst/>
            <a:ahLst/>
            <a:cxnLst/>
            <a:rect r="r" b="b" t="t" l="l"/>
            <a:pathLst>
              <a:path h="928929" w="3424624">
                <a:moveTo>
                  <a:pt x="0" y="0"/>
                </a:moveTo>
                <a:lnTo>
                  <a:pt x="3424623" y="0"/>
                </a:lnTo>
                <a:lnTo>
                  <a:pt x="3424623" y="928929"/>
                </a:lnTo>
                <a:lnTo>
                  <a:pt x="0" y="928929"/>
                </a:lnTo>
                <a:lnTo>
                  <a:pt x="0" y="0"/>
                </a:lnTo>
                <a:close/>
              </a:path>
            </a:pathLst>
          </a:custGeom>
          <a:blipFill>
            <a:blip r:embed="rId16"/>
            <a:stretch>
              <a:fillRect l="0" t="0" r="0" b="0"/>
            </a:stretch>
          </a:blipFill>
        </p:spPr>
      </p:sp>
      <p:sp>
        <p:nvSpPr>
          <p:cNvPr name="Freeform 14" id="14"/>
          <p:cNvSpPr/>
          <p:nvPr/>
        </p:nvSpPr>
        <p:spPr>
          <a:xfrm flipH="false" flipV="false" rot="0">
            <a:off x="13837510" y="4558689"/>
            <a:ext cx="2538296" cy="1663447"/>
          </a:xfrm>
          <a:custGeom>
            <a:avLst/>
            <a:gdLst/>
            <a:ahLst/>
            <a:cxnLst/>
            <a:rect r="r" b="b" t="t" l="l"/>
            <a:pathLst>
              <a:path h="1663447" w="2538296">
                <a:moveTo>
                  <a:pt x="0" y="0"/>
                </a:moveTo>
                <a:lnTo>
                  <a:pt x="2538296" y="0"/>
                </a:lnTo>
                <a:lnTo>
                  <a:pt x="2538296" y="1663447"/>
                </a:lnTo>
                <a:lnTo>
                  <a:pt x="0" y="1663447"/>
                </a:lnTo>
                <a:lnTo>
                  <a:pt x="0" y="0"/>
                </a:lnTo>
                <a:close/>
              </a:path>
            </a:pathLst>
          </a:custGeom>
          <a:blipFill>
            <a:blip r:embed="rId17"/>
            <a:stretch>
              <a:fillRect l="0" t="-27488" r="-4626" b="-32163"/>
            </a:stretch>
          </a:blipFill>
        </p:spPr>
      </p:sp>
      <p:sp>
        <p:nvSpPr>
          <p:cNvPr name="Freeform 15" id="15"/>
          <p:cNvSpPr/>
          <p:nvPr/>
        </p:nvSpPr>
        <p:spPr>
          <a:xfrm flipH="false" flipV="false" rot="0">
            <a:off x="3827989" y="3579891"/>
            <a:ext cx="5316011" cy="1391177"/>
          </a:xfrm>
          <a:custGeom>
            <a:avLst/>
            <a:gdLst/>
            <a:ahLst/>
            <a:cxnLst/>
            <a:rect r="r" b="b" t="t" l="l"/>
            <a:pathLst>
              <a:path h="1391177" w="5316011">
                <a:moveTo>
                  <a:pt x="0" y="0"/>
                </a:moveTo>
                <a:lnTo>
                  <a:pt x="5316011" y="0"/>
                </a:lnTo>
                <a:lnTo>
                  <a:pt x="5316011" y="1391177"/>
                </a:lnTo>
                <a:lnTo>
                  <a:pt x="0" y="1391177"/>
                </a:lnTo>
                <a:lnTo>
                  <a:pt x="0" y="0"/>
                </a:lnTo>
                <a:close/>
              </a:path>
            </a:pathLst>
          </a:custGeom>
          <a:blipFill>
            <a:blip r:embed="rId18"/>
            <a:stretch>
              <a:fillRect l="-9130" t="0" r="-10428" b="0"/>
            </a:stretch>
          </a:blipFill>
        </p:spPr>
      </p:sp>
      <p:sp>
        <p:nvSpPr>
          <p:cNvPr name="TextBox 16" id="16"/>
          <p:cNvSpPr txBox="true"/>
          <p:nvPr/>
        </p:nvSpPr>
        <p:spPr>
          <a:xfrm rot="0">
            <a:off x="2296836" y="5666755"/>
            <a:ext cx="7158005" cy="960549"/>
          </a:xfrm>
          <a:prstGeom prst="rect">
            <a:avLst/>
          </a:prstGeom>
        </p:spPr>
        <p:txBody>
          <a:bodyPr anchor="t" rtlCol="false" tIns="0" lIns="0" bIns="0" rIns="0">
            <a:spAutoFit/>
          </a:bodyPr>
          <a:lstStyle/>
          <a:p>
            <a:pPr algn="l">
              <a:lnSpc>
                <a:spcPts val="3756"/>
              </a:lnSpc>
            </a:pPr>
            <a:r>
              <a:rPr lang="en-US" sz="2683">
                <a:solidFill>
                  <a:srgbClr val="3E4242"/>
                </a:solidFill>
                <a:latin typeface="Poppins"/>
                <a:ea typeface="Poppins"/>
                <a:cs typeface="Poppins"/>
                <a:sym typeface="Poppins"/>
              </a:rPr>
              <a:t>Maths and SPaG is set each week on Century every Wednesday. </a:t>
            </a:r>
          </a:p>
        </p:txBody>
      </p:sp>
      <p:sp>
        <p:nvSpPr>
          <p:cNvPr name="TextBox 17" id="17"/>
          <p:cNvSpPr txBox="true"/>
          <p:nvPr/>
        </p:nvSpPr>
        <p:spPr>
          <a:xfrm rot="0">
            <a:off x="2225106" y="6953875"/>
            <a:ext cx="7473265" cy="1372515"/>
          </a:xfrm>
          <a:prstGeom prst="rect">
            <a:avLst/>
          </a:prstGeom>
        </p:spPr>
        <p:txBody>
          <a:bodyPr anchor="t" rtlCol="false" tIns="0" lIns="0" bIns="0" rIns="0">
            <a:spAutoFit/>
          </a:bodyPr>
          <a:lstStyle/>
          <a:p>
            <a:pPr algn="l">
              <a:lnSpc>
                <a:spcPts val="3616"/>
              </a:lnSpc>
            </a:pPr>
            <a:r>
              <a:rPr lang="en-US" sz="2583">
                <a:solidFill>
                  <a:srgbClr val="3E4242"/>
                </a:solidFill>
                <a:latin typeface="Poppins"/>
                <a:ea typeface="Poppins"/>
                <a:cs typeface="Poppins"/>
                <a:sym typeface="Poppins"/>
              </a:rPr>
              <a:t>Writing homework is sent home every 3 weeks. A wiring book will be sent home for your child. </a:t>
            </a:r>
          </a:p>
        </p:txBody>
      </p:sp>
      <p:sp>
        <p:nvSpPr>
          <p:cNvPr name="TextBox 18" id="18"/>
          <p:cNvSpPr txBox="true"/>
          <p:nvPr/>
        </p:nvSpPr>
        <p:spPr>
          <a:xfrm rot="0">
            <a:off x="2225106" y="8521873"/>
            <a:ext cx="4911602" cy="1609082"/>
          </a:xfrm>
          <a:prstGeom prst="rect">
            <a:avLst/>
          </a:prstGeom>
        </p:spPr>
        <p:txBody>
          <a:bodyPr anchor="t" rtlCol="false" tIns="0" lIns="0" bIns="0" rIns="0">
            <a:spAutoFit/>
          </a:bodyPr>
          <a:lstStyle/>
          <a:p>
            <a:pPr algn="l">
              <a:lnSpc>
                <a:spcPts val="3196"/>
              </a:lnSpc>
            </a:pPr>
            <a:r>
              <a:rPr lang="en-US" sz="2283">
                <a:solidFill>
                  <a:srgbClr val="3E4242"/>
                </a:solidFill>
                <a:latin typeface="Poppins"/>
                <a:ea typeface="Poppins"/>
                <a:cs typeface="Poppins"/>
                <a:sym typeface="Poppins"/>
              </a:rPr>
              <a:t>Year 3&amp;4 and Year 5&amp;6 statutory spellings to be sent home. The children will be tested on these in school.</a:t>
            </a:r>
          </a:p>
        </p:txBody>
      </p:sp>
    </p:spTree>
  </p:cSld>
  <p:clrMapOvr>
    <a:masterClrMapping/>
  </p:clrMapOvr>
  <p:transition spd="fast">
    <p:wipe dir="l"/>
  </p:transition>
</p:sld>
</file>

<file path=ppt/slides/slide21.xml><?xml version="1.0" encoding="utf-8"?>
<p:sld xmlns:p="http://schemas.openxmlformats.org/presentationml/2006/main" xmlns:a="http://schemas.openxmlformats.org/drawingml/2006/main" xmlns:r="http://schemas.openxmlformats.org/officeDocument/2006/relationships">
  <p:cSld>
    <p:bg>
      <p:bgPr>
        <a:solidFill>
          <a:srgbClr val="FFF8ED"/>
        </a:solidFill>
      </p:bgPr>
    </p:bg>
    <p:spTree>
      <p:nvGrpSpPr>
        <p:cNvPr id="1" name=""/>
        <p:cNvGrpSpPr/>
        <p:nvPr/>
      </p:nvGrpSpPr>
      <p:grpSpPr>
        <a:xfrm>
          <a:off x="0" y="0"/>
          <a:ext cx="0" cy="0"/>
          <a:chOff x="0" y="0"/>
          <a:chExt cx="0" cy="0"/>
        </a:xfrm>
      </p:grpSpPr>
      <p:sp>
        <p:nvSpPr>
          <p:cNvPr name="TextBox 2" id="2"/>
          <p:cNvSpPr txBox="true"/>
          <p:nvPr/>
        </p:nvSpPr>
        <p:spPr>
          <a:xfrm rot="0">
            <a:off x="831713" y="452295"/>
            <a:ext cx="10462230" cy="1421585"/>
          </a:xfrm>
          <a:prstGeom prst="rect">
            <a:avLst/>
          </a:prstGeom>
        </p:spPr>
        <p:txBody>
          <a:bodyPr anchor="t" rtlCol="false" tIns="0" lIns="0" bIns="0" rIns="0">
            <a:spAutoFit/>
          </a:bodyPr>
          <a:lstStyle/>
          <a:p>
            <a:pPr algn="l">
              <a:lnSpc>
                <a:spcPts val="10929"/>
              </a:lnSpc>
            </a:pPr>
            <a:r>
              <a:rPr lang="en-US" b="true" sz="9935">
                <a:solidFill>
                  <a:srgbClr val="472153"/>
                </a:solidFill>
                <a:latin typeface="Raleway Bold"/>
                <a:ea typeface="Raleway Bold"/>
                <a:cs typeface="Raleway Bold"/>
                <a:sym typeface="Raleway Bold"/>
              </a:rPr>
              <a:t>SPORTS</a:t>
            </a:r>
          </a:p>
        </p:txBody>
      </p:sp>
      <p:grpSp>
        <p:nvGrpSpPr>
          <p:cNvPr name="Group 3" id="3"/>
          <p:cNvGrpSpPr/>
          <p:nvPr/>
        </p:nvGrpSpPr>
        <p:grpSpPr>
          <a:xfrm rot="0">
            <a:off x="2971243" y="2461406"/>
            <a:ext cx="3303891" cy="797950"/>
            <a:chOff x="0" y="0"/>
            <a:chExt cx="870161" cy="210160"/>
          </a:xfrm>
        </p:grpSpPr>
        <p:sp>
          <p:nvSpPr>
            <p:cNvPr name="Freeform 4" id="4"/>
            <p:cNvSpPr/>
            <p:nvPr/>
          </p:nvSpPr>
          <p:spPr>
            <a:xfrm flipH="false" flipV="false" rot="0">
              <a:off x="0" y="0"/>
              <a:ext cx="870161" cy="210160"/>
            </a:xfrm>
            <a:custGeom>
              <a:avLst/>
              <a:gdLst/>
              <a:ahLst/>
              <a:cxnLst/>
              <a:rect r="r" b="b" t="t" l="l"/>
              <a:pathLst>
                <a:path h="210160" w="870161">
                  <a:moveTo>
                    <a:pt x="105080" y="0"/>
                  </a:moveTo>
                  <a:lnTo>
                    <a:pt x="765081" y="0"/>
                  </a:lnTo>
                  <a:cubicBezTo>
                    <a:pt x="823115" y="0"/>
                    <a:pt x="870161" y="47046"/>
                    <a:pt x="870161" y="105080"/>
                  </a:cubicBezTo>
                  <a:lnTo>
                    <a:pt x="870161" y="105080"/>
                  </a:lnTo>
                  <a:cubicBezTo>
                    <a:pt x="870161" y="163114"/>
                    <a:pt x="823115" y="210160"/>
                    <a:pt x="765081" y="210160"/>
                  </a:cubicBezTo>
                  <a:lnTo>
                    <a:pt x="105080" y="210160"/>
                  </a:lnTo>
                  <a:cubicBezTo>
                    <a:pt x="47046" y="210160"/>
                    <a:pt x="0" y="163114"/>
                    <a:pt x="0" y="105080"/>
                  </a:cubicBezTo>
                  <a:lnTo>
                    <a:pt x="0" y="105080"/>
                  </a:lnTo>
                  <a:cubicBezTo>
                    <a:pt x="0" y="47046"/>
                    <a:pt x="47046" y="0"/>
                    <a:pt x="105080" y="0"/>
                  </a:cubicBezTo>
                  <a:close/>
                </a:path>
              </a:pathLst>
            </a:custGeom>
            <a:solidFill>
              <a:srgbClr val="30CFD8"/>
            </a:solidFill>
          </p:spPr>
        </p:sp>
        <p:sp>
          <p:nvSpPr>
            <p:cNvPr name="TextBox 5" id="5"/>
            <p:cNvSpPr txBox="true"/>
            <p:nvPr/>
          </p:nvSpPr>
          <p:spPr>
            <a:xfrm>
              <a:off x="0" y="-38100"/>
              <a:ext cx="870161" cy="248260"/>
            </a:xfrm>
            <a:prstGeom prst="rect">
              <a:avLst/>
            </a:prstGeom>
          </p:spPr>
          <p:txBody>
            <a:bodyPr anchor="ctr" rtlCol="false" tIns="50800" lIns="50800" bIns="50800" rIns="50800"/>
            <a:lstStyle/>
            <a:p>
              <a:pPr algn="ctr">
                <a:lnSpc>
                  <a:spcPts val="2659"/>
                </a:lnSpc>
                <a:spcBef>
                  <a:spcPct val="0"/>
                </a:spcBef>
              </a:pPr>
            </a:p>
          </p:txBody>
        </p:sp>
      </p:grpSp>
      <p:grpSp>
        <p:nvGrpSpPr>
          <p:cNvPr name="Group 6" id="6"/>
          <p:cNvGrpSpPr/>
          <p:nvPr/>
        </p:nvGrpSpPr>
        <p:grpSpPr>
          <a:xfrm rot="0">
            <a:off x="337444" y="3261104"/>
            <a:ext cx="3120212" cy="797950"/>
            <a:chOff x="0" y="0"/>
            <a:chExt cx="821784" cy="210160"/>
          </a:xfrm>
        </p:grpSpPr>
        <p:sp>
          <p:nvSpPr>
            <p:cNvPr name="Freeform 7" id="7"/>
            <p:cNvSpPr/>
            <p:nvPr/>
          </p:nvSpPr>
          <p:spPr>
            <a:xfrm flipH="false" flipV="false" rot="0">
              <a:off x="0" y="0"/>
              <a:ext cx="821784" cy="210160"/>
            </a:xfrm>
            <a:custGeom>
              <a:avLst/>
              <a:gdLst/>
              <a:ahLst/>
              <a:cxnLst/>
              <a:rect r="r" b="b" t="t" l="l"/>
              <a:pathLst>
                <a:path h="210160" w="821784">
                  <a:moveTo>
                    <a:pt x="105080" y="0"/>
                  </a:moveTo>
                  <a:lnTo>
                    <a:pt x="716704" y="0"/>
                  </a:lnTo>
                  <a:cubicBezTo>
                    <a:pt x="774738" y="0"/>
                    <a:pt x="821784" y="47046"/>
                    <a:pt x="821784" y="105080"/>
                  </a:cubicBezTo>
                  <a:lnTo>
                    <a:pt x="821784" y="105080"/>
                  </a:lnTo>
                  <a:cubicBezTo>
                    <a:pt x="821784" y="163114"/>
                    <a:pt x="774738" y="210160"/>
                    <a:pt x="716704" y="210160"/>
                  </a:cubicBezTo>
                  <a:lnTo>
                    <a:pt x="105080" y="210160"/>
                  </a:lnTo>
                  <a:cubicBezTo>
                    <a:pt x="47046" y="210160"/>
                    <a:pt x="0" y="163114"/>
                    <a:pt x="0" y="105080"/>
                  </a:cubicBezTo>
                  <a:lnTo>
                    <a:pt x="0" y="105080"/>
                  </a:lnTo>
                  <a:cubicBezTo>
                    <a:pt x="0" y="47046"/>
                    <a:pt x="47046" y="0"/>
                    <a:pt x="105080" y="0"/>
                  </a:cubicBezTo>
                  <a:close/>
                </a:path>
              </a:pathLst>
            </a:custGeom>
            <a:solidFill>
              <a:srgbClr val="DD50C7"/>
            </a:solidFill>
          </p:spPr>
        </p:sp>
        <p:sp>
          <p:nvSpPr>
            <p:cNvPr name="TextBox 8" id="8"/>
            <p:cNvSpPr txBox="true"/>
            <p:nvPr/>
          </p:nvSpPr>
          <p:spPr>
            <a:xfrm>
              <a:off x="0" y="-38100"/>
              <a:ext cx="821784" cy="248260"/>
            </a:xfrm>
            <a:prstGeom prst="rect">
              <a:avLst/>
            </a:prstGeom>
          </p:spPr>
          <p:txBody>
            <a:bodyPr anchor="ctr" rtlCol="false" tIns="50800" lIns="50800" bIns="50800" rIns="50800"/>
            <a:lstStyle/>
            <a:p>
              <a:pPr algn="ctr">
                <a:lnSpc>
                  <a:spcPts val="2659"/>
                </a:lnSpc>
                <a:spcBef>
                  <a:spcPct val="0"/>
                </a:spcBef>
              </a:pPr>
            </a:p>
          </p:txBody>
        </p:sp>
      </p:grpSp>
      <p:grpSp>
        <p:nvGrpSpPr>
          <p:cNvPr name="Group 9" id="9"/>
          <p:cNvGrpSpPr/>
          <p:nvPr/>
        </p:nvGrpSpPr>
        <p:grpSpPr>
          <a:xfrm rot="0">
            <a:off x="-922186" y="4461820"/>
            <a:ext cx="7736268" cy="7736268"/>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D50C7"/>
            </a:solidFill>
          </p:spPr>
        </p:sp>
        <p:sp>
          <p:nvSpPr>
            <p:cNvPr name="TextBox 11" id="11"/>
            <p:cNvSpPr txBox="true"/>
            <p:nvPr/>
          </p:nvSpPr>
          <p:spPr>
            <a:xfrm>
              <a:off x="76200" y="19050"/>
              <a:ext cx="660400" cy="717550"/>
            </a:xfrm>
            <a:prstGeom prst="rect">
              <a:avLst/>
            </a:prstGeom>
          </p:spPr>
          <p:txBody>
            <a:bodyPr anchor="ctr" rtlCol="false" tIns="50800" lIns="50800" bIns="50800" rIns="50800"/>
            <a:lstStyle/>
            <a:p>
              <a:pPr algn="ctr">
                <a:lnSpc>
                  <a:spcPts val="3674"/>
                </a:lnSpc>
              </a:pPr>
            </a:p>
          </p:txBody>
        </p:sp>
      </p:grpSp>
      <p:grpSp>
        <p:nvGrpSpPr>
          <p:cNvPr name="Group 12" id="12"/>
          <p:cNvGrpSpPr/>
          <p:nvPr/>
        </p:nvGrpSpPr>
        <p:grpSpPr>
          <a:xfrm rot="0">
            <a:off x="0" y="3849906"/>
            <a:ext cx="7555773" cy="7272497"/>
            <a:chOff x="30480" y="591820"/>
            <a:chExt cx="12736830" cy="12259310"/>
          </a:xfrm>
        </p:grpSpPr>
        <p:sp>
          <p:nvSpPr>
            <p:cNvPr name="Freeform 13" id="13"/>
            <p:cNvSpPr/>
            <p:nvPr/>
          </p:nvSpPr>
          <p:spPr>
            <a:xfrm flipH="false" flipV="false" rot="0">
              <a:off x="64261" y="240734"/>
              <a:ext cx="12517576" cy="11526913"/>
            </a:xfrm>
            <a:custGeom>
              <a:avLst/>
              <a:gdLst/>
              <a:ahLst/>
              <a:cxnLst/>
              <a:rect r="r" b="b" t="t" l="l"/>
              <a:pathLst>
                <a:path h="11526913" w="12517576">
                  <a:moveTo>
                    <a:pt x="11861039" y="4030276"/>
                  </a:moveTo>
                  <a:cubicBezTo>
                    <a:pt x="10754869" y="1880166"/>
                    <a:pt x="8526019" y="304096"/>
                    <a:pt x="6151119" y="56446"/>
                  </a:cubicBezTo>
                  <a:cubicBezTo>
                    <a:pt x="4213099" y="-240734"/>
                    <a:pt x="2938019" y="672396"/>
                    <a:pt x="1896619" y="1929696"/>
                  </a:cubicBezTo>
                  <a:cubicBezTo>
                    <a:pt x="855219" y="3186996"/>
                    <a:pt x="301499" y="4789736"/>
                    <a:pt x="77979" y="6406446"/>
                  </a:cubicBezTo>
                  <a:cubicBezTo>
                    <a:pt x="-40131" y="7259886"/>
                    <a:pt x="-64261" y="8165396"/>
                    <a:pt x="297689" y="8947716"/>
                  </a:cubicBezTo>
                  <a:cubicBezTo>
                    <a:pt x="756159" y="9939586"/>
                    <a:pt x="1758189" y="10570776"/>
                    <a:pt x="2777999" y="10963206"/>
                  </a:cubicBezTo>
                  <a:cubicBezTo>
                    <a:pt x="5521199" y="12018576"/>
                    <a:pt x="8889240" y="11609636"/>
                    <a:pt x="11024109" y="9587796"/>
                  </a:cubicBezTo>
                  <a:cubicBezTo>
                    <a:pt x="11692129" y="8955336"/>
                    <a:pt x="12239499" y="8162856"/>
                    <a:pt x="12435079" y="7263696"/>
                  </a:cubicBezTo>
                  <a:cubicBezTo>
                    <a:pt x="12672569" y="6172766"/>
                    <a:pt x="12371579" y="5023416"/>
                    <a:pt x="11861039" y="4030276"/>
                  </a:cubicBezTo>
                  <a:close/>
                </a:path>
              </a:pathLst>
            </a:custGeom>
            <a:blipFill>
              <a:blip r:embed="rId3"/>
              <a:stretch>
                <a:fillRect l="-11465" t="0" r="-11465" b="0"/>
              </a:stretch>
            </a:blipFill>
          </p:spPr>
        </p:sp>
      </p:grpSp>
      <p:grpSp>
        <p:nvGrpSpPr>
          <p:cNvPr name="Group 14" id="14"/>
          <p:cNvGrpSpPr/>
          <p:nvPr/>
        </p:nvGrpSpPr>
        <p:grpSpPr>
          <a:xfrm rot="0">
            <a:off x="5118489" y="2509195"/>
            <a:ext cx="3692389" cy="3692389"/>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9DB40"/>
            </a:solidFill>
          </p:spPr>
        </p:sp>
        <p:sp>
          <p:nvSpPr>
            <p:cNvPr name="TextBox 16" id="16"/>
            <p:cNvSpPr txBox="true"/>
            <p:nvPr/>
          </p:nvSpPr>
          <p:spPr>
            <a:xfrm>
              <a:off x="76200" y="19050"/>
              <a:ext cx="660400" cy="717550"/>
            </a:xfrm>
            <a:prstGeom prst="rect">
              <a:avLst/>
            </a:prstGeom>
          </p:spPr>
          <p:txBody>
            <a:bodyPr anchor="ctr" rtlCol="false" tIns="50800" lIns="50800" bIns="50800" rIns="50800"/>
            <a:lstStyle/>
            <a:p>
              <a:pPr algn="ctr">
                <a:lnSpc>
                  <a:spcPts val="3674"/>
                </a:lnSpc>
              </a:pPr>
            </a:p>
          </p:txBody>
        </p:sp>
      </p:grpSp>
      <p:grpSp>
        <p:nvGrpSpPr>
          <p:cNvPr name="Group 17" id="17"/>
          <p:cNvGrpSpPr/>
          <p:nvPr/>
        </p:nvGrpSpPr>
        <p:grpSpPr>
          <a:xfrm rot="0">
            <a:off x="5561586" y="2241541"/>
            <a:ext cx="3988374" cy="3642608"/>
            <a:chOff x="30480" y="591820"/>
            <a:chExt cx="13422996" cy="12259310"/>
          </a:xfrm>
        </p:grpSpPr>
        <p:sp>
          <p:nvSpPr>
            <p:cNvPr name="Freeform 18" id="18"/>
            <p:cNvSpPr/>
            <p:nvPr/>
          </p:nvSpPr>
          <p:spPr>
            <a:xfrm flipH="false" flipV="false" rot="0">
              <a:off x="66688" y="240734"/>
              <a:ext cx="13191324" cy="11526913"/>
            </a:xfrm>
            <a:custGeom>
              <a:avLst/>
              <a:gdLst/>
              <a:ahLst/>
              <a:cxnLst/>
              <a:rect r="r" b="b" t="t" l="l"/>
              <a:pathLst>
                <a:path h="11526913" w="13191324">
                  <a:moveTo>
                    <a:pt x="12499416" y="4030276"/>
                  </a:moveTo>
                  <a:cubicBezTo>
                    <a:pt x="11333655" y="1880166"/>
                    <a:pt x="8984731" y="304096"/>
                    <a:pt x="6481889" y="56446"/>
                  </a:cubicBezTo>
                  <a:cubicBezTo>
                    <a:pt x="4439463" y="-240734"/>
                    <a:pt x="3095691" y="672396"/>
                    <a:pt x="1998188" y="1929696"/>
                  </a:cubicBezTo>
                  <a:cubicBezTo>
                    <a:pt x="900685" y="3186996"/>
                    <a:pt x="317135" y="4789736"/>
                    <a:pt x="81573" y="6406446"/>
                  </a:cubicBezTo>
                  <a:cubicBezTo>
                    <a:pt x="-42558" y="7259886"/>
                    <a:pt x="-66688" y="8165396"/>
                    <a:pt x="313119" y="8947716"/>
                  </a:cubicBezTo>
                  <a:cubicBezTo>
                    <a:pt x="796288" y="9939586"/>
                    <a:pt x="1852300" y="10570776"/>
                    <a:pt x="2927050" y="10963206"/>
                  </a:cubicBezTo>
                  <a:cubicBezTo>
                    <a:pt x="5818033" y="12018576"/>
                    <a:pt x="9367519" y="11609636"/>
                    <a:pt x="11617400" y="9587796"/>
                  </a:cubicBezTo>
                  <a:cubicBezTo>
                    <a:pt x="12321407" y="8955336"/>
                    <a:pt x="12898265" y="8162856"/>
                    <a:pt x="13104381" y="7263696"/>
                  </a:cubicBezTo>
                  <a:cubicBezTo>
                    <a:pt x="13354666" y="6172766"/>
                    <a:pt x="13037461" y="5023416"/>
                    <a:pt x="12499416" y="4030276"/>
                  </a:cubicBezTo>
                  <a:close/>
                </a:path>
              </a:pathLst>
            </a:custGeom>
            <a:blipFill>
              <a:blip r:embed="rId4"/>
              <a:stretch>
                <a:fillRect l="-12033" t="-3440" r="-12034" b="-3045"/>
              </a:stretch>
            </a:blipFill>
          </p:spPr>
        </p:sp>
      </p:grpSp>
      <p:sp>
        <p:nvSpPr>
          <p:cNvPr name="Freeform 19" id="19"/>
          <p:cNvSpPr/>
          <p:nvPr/>
        </p:nvSpPr>
        <p:spPr>
          <a:xfrm flipH="false" flipV="false" rot="-5400000">
            <a:off x="7457052" y="-288799"/>
            <a:ext cx="545566" cy="3334015"/>
          </a:xfrm>
          <a:custGeom>
            <a:avLst/>
            <a:gdLst/>
            <a:ahLst/>
            <a:cxnLst/>
            <a:rect r="r" b="b" t="t" l="l"/>
            <a:pathLst>
              <a:path h="3334015" w="545566">
                <a:moveTo>
                  <a:pt x="0" y="0"/>
                </a:moveTo>
                <a:lnTo>
                  <a:pt x="545566" y="0"/>
                </a:lnTo>
                <a:lnTo>
                  <a:pt x="545566" y="3334015"/>
                </a:lnTo>
                <a:lnTo>
                  <a:pt x="0" y="3334015"/>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20" id="20"/>
          <p:cNvSpPr/>
          <p:nvPr/>
        </p:nvSpPr>
        <p:spPr>
          <a:xfrm flipH="false" flipV="false" rot="-5400000">
            <a:off x="16986517" y="5206020"/>
            <a:ext cx="545566" cy="3334015"/>
          </a:xfrm>
          <a:custGeom>
            <a:avLst/>
            <a:gdLst/>
            <a:ahLst/>
            <a:cxnLst/>
            <a:rect r="r" b="b" t="t" l="l"/>
            <a:pathLst>
              <a:path h="3334015" w="545566">
                <a:moveTo>
                  <a:pt x="0" y="0"/>
                </a:moveTo>
                <a:lnTo>
                  <a:pt x="545566" y="0"/>
                </a:lnTo>
                <a:lnTo>
                  <a:pt x="545566" y="3334015"/>
                </a:lnTo>
                <a:lnTo>
                  <a:pt x="0" y="3334015"/>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21" id="21"/>
          <p:cNvSpPr/>
          <p:nvPr/>
        </p:nvSpPr>
        <p:spPr>
          <a:xfrm flipH="false" flipV="false" rot="0">
            <a:off x="9955848" y="-1257588"/>
            <a:ext cx="3976562" cy="2515176"/>
          </a:xfrm>
          <a:custGeom>
            <a:avLst/>
            <a:gdLst/>
            <a:ahLst/>
            <a:cxnLst/>
            <a:rect r="r" b="b" t="t" l="l"/>
            <a:pathLst>
              <a:path h="2515176" w="3976562">
                <a:moveTo>
                  <a:pt x="0" y="0"/>
                </a:moveTo>
                <a:lnTo>
                  <a:pt x="3976563" y="0"/>
                </a:lnTo>
                <a:lnTo>
                  <a:pt x="3976563" y="2515176"/>
                </a:lnTo>
                <a:lnTo>
                  <a:pt x="0" y="251517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22" id="22"/>
          <p:cNvSpPr txBox="true"/>
          <p:nvPr/>
        </p:nvSpPr>
        <p:spPr>
          <a:xfrm rot="0">
            <a:off x="1897550" y="2558692"/>
            <a:ext cx="5451277" cy="510070"/>
          </a:xfrm>
          <a:prstGeom prst="rect">
            <a:avLst/>
          </a:prstGeom>
        </p:spPr>
        <p:txBody>
          <a:bodyPr anchor="t" rtlCol="false" tIns="0" lIns="0" bIns="0" rIns="0">
            <a:spAutoFit/>
          </a:bodyPr>
          <a:lstStyle/>
          <a:p>
            <a:pPr algn="ctr">
              <a:lnSpc>
                <a:spcPts val="3913"/>
              </a:lnSpc>
            </a:pPr>
            <a:r>
              <a:rPr lang="en-US" b="true" sz="2795">
                <a:solidFill>
                  <a:srgbClr val="FFFFFF"/>
                </a:solidFill>
                <a:latin typeface="Poppins Bold"/>
                <a:ea typeface="Poppins Bold"/>
                <a:cs typeface="Poppins Bold"/>
                <a:sym typeface="Poppins Bold"/>
              </a:rPr>
              <a:t>Football</a:t>
            </a:r>
          </a:p>
        </p:txBody>
      </p:sp>
      <p:sp>
        <p:nvSpPr>
          <p:cNvPr name="TextBox 23" id="23"/>
          <p:cNvSpPr txBox="true"/>
          <p:nvPr/>
        </p:nvSpPr>
        <p:spPr>
          <a:xfrm rot="0">
            <a:off x="-828088" y="3423861"/>
            <a:ext cx="5451277" cy="510070"/>
          </a:xfrm>
          <a:prstGeom prst="rect">
            <a:avLst/>
          </a:prstGeom>
        </p:spPr>
        <p:txBody>
          <a:bodyPr anchor="t" rtlCol="false" tIns="0" lIns="0" bIns="0" rIns="0">
            <a:spAutoFit/>
          </a:bodyPr>
          <a:lstStyle/>
          <a:p>
            <a:pPr algn="ctr">
              <a:lnSpc>
                <a:spcPts val="3913"/>
              </a:lnSpc>
            </a:pPr>
            <a:r>
              <a:rPr lang="en-US" b="true" sz="2795">
                <a:solidFill>
                  <a:srgbClr val="FFFFFF"/>
                </a:solidFill>
                <a:latin typeface="Poppins Bold"/>
                <a:ea typeface="Poppins Bold"/>
                <a:cs typeface="Poppins Bold"/>
                <a:sym typeface="Poppins Bold"/>
              </a:rPr>
              <a:t>Basketball</a:t>
            </a:r>
          </a:p>
        </p:txBody>
      </p:sp>
      <p:sp>
        <p:nvSpPr>
          <p:cNvPr name="TextBox 24" id="24"/>
          <p:cNvSpPr txBox="true"/>
          <p:nvPr/>
        </p:nvSpPr>
        <p:spPr>
          <a:xfrm rot="0">
            <a:off x="9709195" y="2885164"/>
            <a:ext cx="8256171" cy="5931225"/>
          </a:xfrm>
          <a:prstGeom prst="rect">
            <a:avLst/>
          </a:prstGeom>
        </p:spPr>
        <p:txBody>
          <a:bodyPr anchor="t" rtlCol="false" tIns="0" lIns="0" bIns="0" rIns="0">
            <a:spAutoFit/>
          </a:bodyPr>
          <a:lstStyle/>
          <a:p>
            <a:pPr algn="l">
              <a:lnSpc>
                <a:spcPts val="4660"/>
              </a:lnSpc>
              <a:spcBef>
                <a:spcPct val="0"/>
              </a:spcBef>
            </a:pPr>
            <a:r>
              <a:rPr lang="en-US" sz="4236">
                <a:solidFill>
                  <a:srgbClr val="000000"/>
                </a:solidFill>
                <a:latin typeface="Raleway"/>
                <a:ea typeface="Raleway"/>
                <a:cs typeface="Raleway"/>
                <a:sym typeface="Raleway"/>
              </a:rPr>
              <a:t>We have offered over 200 pupil places at after-school sports clubs (inc 20 SEND-specific) across 17 sports clubs since September 2024.</a:t>
            </a:r>
          </a:p>
          <a:p>
            <a:pPr algn="ctr">
              <a:lnSpc>
                <a:spcPts val="4660"/>
              </a:lnSpc>
              <a:spcBef>
                <a:spcPct val="0"/>
              </a:spcBef>
            </a:pPr>
          </a:p>
          <a:p>
            <a:pPr algn="l">
              <a:lnSpc>
                <a:spcPts val="4660"/>
              </a:lnSpc>
              <a:spcBef>
                <a:spcPct val="0"/>
              </a:spcBef>
            </a:pPr>
            <a:r>
              <a:rPr lang="en-US" sz="4236">
                <a:solidFill>
                  <a:srgbClr val="000000"/>
                </a:solidFill>
                <a:latin typeface="Raleway"/>
                <a:ea typeface="Raleway"/>
                <a:cs typeface="Raleway"/>
                <a:sym typeface="Raleway"/>
              </a:rPr>
              <a:t>Attendance at 21 inter-school fixtures, competitions or events across KS2 since September (4 still to come!)</a:t>
            </a:r>
          </a:p>
        </p:txBody>
      </p:sp>
      <p:sp>
        <p:nvSpPr>
          <p:cNvPr name="Freeform 25" id="25"/>
          <p:cNvSpPr/>
          <p:nvPr/>
        </p:nvSpPr>
        <p:spPr>
          <a:xfrm flipH="false" flipV="false" rot="-5308345">
            <a:off x="14453824" y="-3340326"/>
            <a:ext cx="7023086" cy="8360817"/>
          </a:xfrm>
          <a:custGeom>
            <a:avLst/>
            <a:gdLst/>
            <a:ahLst/>
            <a:cxnLst/>
            <a:rect r="r" b="b" t="t" l="l"/>
            <a:pathLst>
              <a:path h="8360817" w="7023086">
                <a:moveTo>
                  <a:pt x="0" y="0"/>
                </a:moveTo>
                <a:lnTo>
                  <a:pt x="7023086" y="0"/>
                </a:lnTo>
                <a:lnTo>
                  <a:pt x="7023086" y="8360818"/>
                </a:lnTo>
                <a:lnTo>
                  <a:pt x="0" y="8360818"/>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Tree>
  </p:cSld>
  <p:clrMapOvr>
    <a:masterClrMapping/>
  </p:clrMapOvr>
  <p:transition spd="fast">
    <p:wipe dir="l"/>
  </p:transition>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145DA0"/>
        </a:solidFill>
      </p:bgPr>
    </p:bg>
    <p:spTree>
      <p:nvGrpSpPr>
        <p:cNvPr id="1" name=""/>
        <p:cNvGrpSpPr/>
        <p:nvPr/>
      </p:nvGrpSpPr>
      <p:grpSpPr>
        <a:xfrm>
          <a:off x="0" y="0"/>
          <a:ext cx="0" cy="0"/>
          <a:chOff x="0" y="0"/>
          <a:chExt cx="0" cy="0"/>
        </a:xfrm>
      </p:grpSpPr>
      <p:sp>
        <p:nvSpPr>
          <p:cNvPr name="Freeform 2" id="2"/>
          <p:cNvSpPr/>
          <p:nvPr/>
        </p:nvSpPr>
        <p:spPr>
          <a:xfrm flipH="false" flipV="false" rot="-10016143">
            <a:off x="163885" y="-8475519"/>
            <a:ext cx="18952344" cy="14782828"/>
          </a:xfrm>
          <a:custGeom>
            <a:avLst/>
            <a:gdLst/>
            <a:ahLst/>
            <a:cxnLst/>
            <a:rect r="r" b="b" t="t" l="l"/>
            <a:pathLst>
              <a:path h="14782828" w="18952344">
                <a:moveTo>
                  <a:pt x="0" y="0"/>
                </a:moveTo>
                <a:lnTo>
                  <a:pt x="18952344" y="0"/>
                </a:lnTo>
                <a:lnTo>
                  <a:pt x="18952344" y="14782828"/>
                </a:lnTo>
                <a:lnTo>
                  <a:pt x="0" y="14782828"/>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3" id="3"/>
          <p:cNvSpPr txBox="true"/>
          <p:nvPr/>
        </p:nvSpPr>
        <p:spPr>
          <a:xfrm rot="0">
            <a:off x="1853814" y="807362"/>
            <a:ext cx="14580372" cy="1421585"/>
          </a:xfrm>
          <a:prstGeom prst="rect">
            <a:avLst/>
          </a:prstGeom>
        </p:spPr>
        <p:txBody>
          <a:bodyPr anchor="t" rtlCol="false" tIns="0" lIns="0" bIns="0" rIns="0">
            <a:spAutoFit/>
          </a:bodyPr>
          <a:lstStyle/>
          <a:p>
            <a:pPr algn="ctr">
              <a:lnSpc>
                <a:spcPts val="10929"/>
              </a:lnSpc>
            </a:pPr>
            <a:r>
              <a:rPr lang="en-US" b="true" sz="9935">
                <a:solidFill>
                  <a:srgbClr val="472153"/>
                </a:solidFill>
                <a:latin typeface="Raleway Heavy"/>
                <a:ea typeface="Raleway Heavy"/>
                <a:cs typeface="Raleway Heavy"/>
                <a:sym typeface="Raleway Heavy"/>
              </a:rPr>
              <a:t>WHAT WILL THEY DO?</a:t>
            </a:r>
          </a:p>
        </p:txBody>
      </p:sp>
      <p:sp>
        <p:nvSpPr>
          <p:cNvPr name="Freeform 4" id="4"/>
          <p:cNvSpPr/>
          <p:nvPr/>
        </p:nvSpPr>
        <p:spPr>
          <a:xfrm flipH="false" flipV="false" rot="0">
            <a:off x="15161802" y="3379351"/>
            <a:ext cx="4599878" cy="3086100"/>
          </a:xfrm>
          <a:custGeom>
            <a:avLst/>
            <a:gdLst/>
            <a:ahLst/>
            <a:cxnLst/>
            <a:rect r="r" b="b" t="t" l="l"/>
            <a:pathLst>
              <a:path h="3086100" w="4599878">
                <a:moveTo>
                  <a:pt x="0" y="0"/>
                </a:moveTo>
                <a:lnTo>
                  <a:pt x="4599878" y="0"/>
                </a:lnTo>
                <a:lnTo>
                  <a:pt x="4599878" y="3086100"/>
                </a:lnTo>
                <a:lnTo>
                  <a:pt x="0" y="308610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true" rot="0">
            <a:off x="-603820" y="7200900"/>
            <a:ext cx="3584943" cy="2405171"/>
          </a:xfrm>
          <a:custGeom>
            <a:avLst/>
            <a:gdLst/>
            <a:ahLst/>
            <a:cxnLst/>
            <a:rect r="r" b="b" t="t" l="l"/>
            <a:pathLst>
              <a:path h="2405171" w="3584943">
                <a:moveTo>
                  <a:pt x="0" y="2405171"/>
                </a:moveTo>
                <a:lnTo>
                  <a:pt x="3584943" y="2405171"/>
                </a:lnTo>
                <a:lnTo>
                  <a:pt x="3584943" y="0"/>
                </a:lnTo>
                <a:lnTo>
                  <a:pt x="0" y="0"/>
                </a:lnTo>
                <a:lnTo>
                  <a:pt x="0" y="2405171"/>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false" rot="0">
            <a:off x="16895935" y="477667"/>
            <a:ext cx="3645807" cy="1995251"/>
          </a:xfrm>
          <a:custGeom>
            <a:avLst/>
            <a:gdLst/>
            <a:ahLst/>
            <a:cxnLst/>
            <a:rect r="r" b="b" t="t" l="l"/>
            <a:pathLst>
              <a:path h="1995251" w="3645807">
                <a:moveTo>
                  <a:pt x="0" y="0"/>
                </a:moveTo>
                <a:lnTo>
                  <a:pt x="3645808" y="0"/>
                </a:lnTo>
                <a:lnTo>
                  <a:pt x="3645808" y="1995251"/>
                </a:lnTo>
                <a:lnTo>
                  <a:pt x="0" y="1995251"/>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0">
            <a:off x="-2051965" y="3379351"/>
            <a:ext cx="3645807" cy="1995251"/>
          </a:xfrm>
          <a:custGeom>
            <a:avLst/>
            <a:gdLst/>
            <a:ahLst/>
            <a:cxnLst/>
            <a:rect r="r" b="b" t="t" l="l"/>
            <a:pathLst>
              <a:path h="1995251" w="3645807">
                <a:moveTo>
                  <a:pt x="0" y="0"/>
                </a:moveTo>
                <a:lnTo>
                  <a:pt x="3645807" y="0"/>
                </a:lnTo>
                <a:lnTo>
                  <a:pt x="3645807" y="1995251"/>
                </a:lnTo>
                <a:lnTo>
                  <a:pt x="0" y="1995251"/>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8" id="8"/>
          <p:cNvSpPr/>
          <p:nvPr/>
        </p:nvSpPr>
        <p:spPr>
          <a:xfrm flipH="false" flipV="false" rot="0">
            <a:off x="291518" y="146247"/>
            <a:ext cx="1302324" cy="1150781"/>
          </a:xfrm>
          <a:custGeom>
            <a:avLst/>
            <a:gdLst/>
            <a:ahLst/>
            <a:cxnLst/>
            <a:rect r="r" b="b" t="t" l="l"/>
            <a:pathLst>
              <a:path h="1150781" w="1302324">
                <a:moveTo>
                  <a:pt x="0" y="0"/>
                </a:moveTo>
                <a:lnTo>
                  <a:pt x="1302324" y="0"/>
                </a:lnTo>
                <a:lnTo>
                  <a:pt x="1302324" y="1150780"/>
                </a:lnTo>
                <a:lnTo>
                  <a:pt x="0" y="1150780"/>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9" id="9"/>
          <p:cNvSpPr/>
          <p:nvPr/>
        </p:nvSpPr>
        <p:spPr>
          <a:xfrm flipH="false" flipV="false" rot="0">
            <a:off x="13555393" y="2179481"/>
            <a:ext cx="1193364" cy="1054500"/>
          </a:xfrm>
          <a:custGeom>
            <a:avLst/>
            <a:gdLst/>
            <a:ahLst/>
            <a:cxnLst/>
            <a:rect r="r" b="b" t="t" l="l"/>
            <a:pathLst>
              <a:path h="1054500" w="1193364">
                <a:moveTo>
                  <a:pt x="0" y="0"/>
                </a:moveTo>
                <a:lnTo>
                  <a:pt x="1193365" y="0"/>
                </a:lnTo>
                <a:lnTo>
                  <a:pt x="1193365" y="1054500"/>
                </a:lnTo>
                <a:lnTo>
                  <a:pt x="0" y="1054500"/>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0" id="10"/>
          <p:cNvSpPr/>
          <p:nvPr/>
        </p:nvSpPr>
        <p:spPr>
          <a:xfrm flipH="false" flipV="false" rot="0">
            <a:off x="686561" y="2009694"/>
            <a:ext cx="16775179" cy="8245307"/>
          </a:xfrm>
          <a:custGeom>
            <a:avLst/>
            <a:gdLst/>
            <a:ahLst/>
            <a:cxnLst/>
            <a:rect r="r" b="b" t="t" l="l"/>
            <a:pathLst>
              <a:path h="8245307" w="16775179">
                <a:moveTo>
                  <a:pt x="0" y="0"/>
                </a:moveTo>
                <a:lnTo>
                  <a:pt x="16775180" y="0"/>
                </a:lnTo>
                <a:lnTo>
                  <a:pt x="16775180" y="8245307"/>
                </a:lnTo>
                <a:lnTo>
                  <a:pt x="0" y="8245307"/>
                </a:lnTo>
                <a:lnTo>
                  <a:pt x="0" y="0"/>
                </a:lnTo>
                <a:close/>
              </a:path>
            </a:pathLst>
          </a:custGeom>
          <a:blipFill>
            <a:blip r:embed="rId11"/>
            <a:stretch>
              <a:fillRect l="0" t="-481" r="0" b="-481"/>
            </a:stretch>
          </a:blipFill>
        </p:spPr>
      </p:sp>
    </p:spTree>
  </p:cSld>
  <p:clrMapOvr>
    <a:masterClrMapping/>
  </p:clrMapOvr>
  <p:transition spd="fast">
    <p:wipe dir="l"/>
  </p:transition>
</p:sld>
</file>

<file path=ppt/slides/slide23.xml><?xml version="1.0" encoding="utf-8"?>
<p:sld xmlns:p="http://schemas.openxmlformats.org/presentationml/2006/main" xmlns:a="http://schemas.openxmlformats.org/drawingml/2006/main" xmlns:r="http://schemas.openxmlformats.org/officeDocument/2006/relationships">
  <p:cSld>
    <p:bg>
      <p:bgPr>
        <a:solidFill>
          <a:srgbClr val="FFF8ED"/>
        </a:solidFill>
      </p:bgPr>
    </p:bg>
    <p:spTree>
      <p:nvGrpSpPr>
        <p:cNvPr id="1" name=""/>
        <p:cNvGrpSpPr/>
        <p:nvPr/>
      </p:nvGrpSpPr>
      <p:grpSpPr>
        <a:xfrm>
          <a:off x="0" y="0"/>
          <a:ext cx="0" cy="0"/>
          <a:chOff x="0" y="0"/>
          <a:chExt cx="0" cy="0"/>
        </a:xfrm>
      </p:grpSpPr>
      <p:sp>
        <p:nvSpPr>
          <p:cNvPr name="TextBox 2" id="2"/>
          <p:cNvSpPr txBox="true"/>
          <p:nvPr/>
        </p:nvSpPr>
        <p:spPr>
          <a:xfrm rot="0">
            <a:off x="337444" y="85725"/>
            <a:ext cx="15307638" cy="2802710"/>
          </a:xfrm>
          <a:prstGeom prst="rect">
            <a:avLst/>
          </a:prstGeom>
        </p:spPr>
        <p:txBody>
          <a:bodyPr anchor="t" rtlCol="false" tIns="0" lIns="0" bIns="0" rIns="0">
            <a:spAutoFit/>
          </a:bodyPr>
          <a:lstStyle/>
          <a:p>
            <a:pPr algn="l">
              <a:lnSpc>
                <a:spcPts val="10929"/>
              </a:lnSpc>
            </a:pPr>
            <a:r>
              <a:rPr lang="en-US" b="true" sz="9935">
                <a:solidFill>
                  <a:srgbClr val="472153"/>
                </a:solidFill>
                <a:latin typeface="Raleway Bold"/>
                <a:ea typeface="Raleway Bold"/>
                <a:cs typeface="Raleway Bold"/>
                <a:sym typeface="Raleway Bold"/>
              </a:rPr>
              <a:t>PARENT SCHOOL ASSOCIATION</a:t>
            </a:r>
          </a:p>
        </p:txBody>
      </p:sp>
      <p:grpSp>
        <p:nvGrpSpPr>
          <p:cNvPr name="Group 3" id="3"/>
          <p:cNvGrpSpPr/>
          <p:nvPr/>
        </p:nvGrpSpPr>
        <p:grpSpPr>
          <a:xfrm rot="0">
            <a:off x="-922186" y="4461820"/>
            <a:ext cx="7736268" cy="7736268"/>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D50C7"/>
            </a:solidFill>
          </p:spPr>
        </p:sp>
        <p:sp>
          <p:nvSpPr>
            <p:cNvPr name="TextBox 5" id="5"/>
            <p:cNvSpPr txBox="true"/>
            <p:nvPr/>
          </p:nvSpPr>
          <p:spPr>
            <a:xfrm>
              <a:off x="76200" y="19050"/>
              <a:ext cx="660400" cy="717550"/>
            </a:xfrm>
            <a:prstGeom prst="rect">
              <a:avLst/>
            </a:prstGeom>
          </p:spPr>
          <p:txBody>
            <a:bodyPr anchor="ctr" rtlCol="false" tIns="50800" lIns="50800" bIns="50800" rIns="50800"/>
            <a:lstStyle/>
            <a:p>
              <a:pPr algn="ctr">
                <a:lnSpc>
                  <a:spcPts val="3674"/>
                </a:lnSpc>
              </a:pPr>
            </a:p>
          </p:txBody>
        </p:sp>
      </p:grpSp>
      <p:grpSp>
        <p:nvGrpSpPr>
          <p:cNvPr name="Group 6" id="6"/>
          <p:cNvGrpSpPr/>
          <p:nvPr/>
        </p:nvGrpSpPr>
        <p:grpSpPr>
          <a:xfrm rot="0">
            <a:off x="-1329533" y="3849906"/>
            <a:ext cx="7555773" cy="7272497"/>
            <a:chOff x="30480" y="591820"/>
            <a:chExt cx="12736830" cy="12259310"/>
          </a:xfrm>
        </p:grpSpPr>
        <p:sp>
          <p:nvSpPr>
            <p:cNvPr name="Freeform 7" id="7"/>
            <p:cNvSpPr/>
            <p:nvPr/>
          </p:nvSpPr>
          <p:spPr>
            <a:xfrm flipH="false" flipV="false" rot="0">
              <a:off x="64261" y="240734"/>
              <a:ext cx="12517576" cy="11526913"/>
            </a:xfrm>
            <a:custGeom>
              <a:avLst/>
              <a:gdLst/>
              <a:ahLst/>
              <a:cxnLst/>
              <a:rect r="r" b="b" t="t" l="l"/>
              <a:pathLst>
                <a:path h="11526913" w="12517576">
                  <a:moveTo>
                    <a:pt x="11861039" y="4030276"/>
                  </a:moveTo>
                  <a:cubicBezTo>
                    <a:pt x="10754869" y="1880166"/>
                    <a:pt x="8526019" y="304096"/>
                    <a:pt x="6151119" y="56446"/>
                  </a:cubicBezTo>
                  <a:cubicBezTo>
                    <a:pt x="4213099" y="-240734"/>
                    <a:pt x="2938019" y="672396"/>
                    <a:pt x="1896619" y="1929696"/>
                  </a:cubicBezTo>
                  <a:cubicBezTo>
                    <a:pt x="855219" y="3186996"/>
                    <a:pt x="301499" y="4789736"/>
                    <a:pt x="77979" y="6406446"/>
                  </a:cubicBezTo>
                  <a:cubicBezTo>
                    <a:pt x="-40131" y="7259886"/>
                    <a:pt x="-64261" y="8165396"/>
                    <a:pt x="297689" y="8947716"/>
                  </a:cubicBezTo>
                  <a:cubicBezTo>
                    <a:pt x="756159" y="9939586"/>
                    <a:pt x="1758189" y="10570776"/>
                    <a:pt x="2777999" y="10963206"/>
                  </a:cubicBezTo>
                  <a:cubicBezTo>
                    <a:pt x="5521199" y="12018576"/>
                    <a:pt x="8889240" y="11609636"/>
                    <a:pt x="11024109" y="9587796"/>
                  </a:cubicBezTo>
                  <a:cubicBezTo>
                    <a:pt x="11692129" y="8955336"/>
                    <a:pt x="12239499" y="8162856"/>
                    <a:pt x="12435079" y="7263696"/>
                  </a:cubicBezTo>
                  <a:cubicBezTo>
                    <a:pt x="12672569" y="6172766"/>
                    <a:pt x="12371579" y="5023416"/>
                    <a:pt x="11861039" y="4030276"/>
                  </a:cubicBezTo>
                  <a:close/>
                </a:path>
              </a:pathLst>
            </a:custGeom>
            <a:blipFill>
              <a:blip r:embed="rId3"/>
              <a:stretch>
                <a:fillRect l="-28473" t="0" r="-28473" b="0"/>
              </a:stretch>
            </a:blipFill>
          </p:spPr>
        </p:sp>
      </p:grpSp>
      <p:sp>
        <p:nvSpPr>
          <p:cNvPr name="Freeform 8" id="8"/>
          <p:cNvSpPr/>
          <p:nvPr/>
        </p:nvSpPr>
        <p:spPr>
          <a:xfrm flipH="false" flipV="false" rot="-5400000">
            <a:off x="16986517" y="1221428"/>
            <a:ext cx="545566" cy="3334015"/>
          </a:xfrm>
          <a:custGeom>
            <a:avLst/>
            <a:gdLst/>
            <a:ahLst/>
            <a:cxnLst/>
            <a:rect r="r" b="b" t="t" l="l"/>
            <a:pathLst>
              <a:path h="3334015" w="545566">
                <a:moveTo>
                  <a:pt x="0" y="0"/>
                </a:moveTo>
                <a:lnTo>
                  <a:pt x="545566" y="0"/>
                </a:lnTo>
                <a:lnTo>
                  <a:pt x="545566" y="3334015"/>
                </a:lnTo>
                <a:lnTo>
                  <a:pt x="0" y="333401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9955848" y="-1257588"/>
            <a:ext cx="3976562" cy="2515176"/>
          </a:xfrm>
          <a:custGeom>
            <a:avLst/>
            <a:gdLst/>
            <a:ahLst/>
            <a:cxnLst/>
            <a:rect r="r" b="b" t="t" l="l"/>
            <a:pathLst>
              <a:path h="2515176" w="3976562">
                <a:moveTo>
                  <a:pt x="0" y="0"/>
                </a:moveTo>
                <a:lnTo>
                  <a:pt x="3976563" y="0"/>
                </a:lnTo>
                <a:lnTo>
                  <a:pt x="3976563" y="2515176"/>
                </a:lnTo>
                <a:lnTo>
                  <a:pt x="0" y="251517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10" id="10"/>
          <p:cNvSpPr txBox="true"/>
          <p:nvPr/>
        </p:nvSpPr>
        <p:spPr>
          <a:xfrm rot="0">
            <a:off x="7249170" y="3673576"/>
            <a:ext cx="10939044" cy="5187193"/>
          </a:xfrm>
          <a:prstGeom prst="rect">
            <a:avLst/>
          </a:prstGeom>
        </p:spPr>
        <p:txBody>
          <a:bodyPr anchor="t" rtlCol="false" tIns="0" lIns="0" bIns="0" rIns="0">
            <a:spAutoFit/>
          </a:bodyPr>
          <a:lstStyle/>
          <a:p>
            <a:pPr algn="l">
              <a:lnSpc>
                <a:spcPts val="4550"/>
              </a:lnSpc>
              <a:spcBef>
                <a:spcPct val="0"/>
              </a:spcBef>
            </a:pPr>
            <a:r>
              <a:rPr lang="en-US" sz="4136">
                <a:solidFill>
                  <a:srgbClr val="000000"/>
                </a:solidFill>
                <a:latin typeface="Raleway"/>
                <a:ea typeface="Raleway"/>
                <a:cs typeface="Raleway"/>
                <a:sym typeface="Raleway"/>
              </a:rPr>
              <a:t>A wonderful group of parents who help to raise vital funds for the school</a:t>
            </a:r>
          </a:p>
          <a:p>
            <a:pPr algn="l">
              <a:lnSpc>
                <a:spcPts val="4550"/>
              </a:lnSpc>
              <a:spcBef>
                <a:spcPct val="0"/>
              </a:spcBef>
            </a:pPr>
            <a:r>
              <a:rPr lang="en-US" sz="4136">
                <a:solidFill>
                  <a:srgbClr val="000000"/>
                </a:solidFill>
                <a:latin typeface="Raleway"/>
                <a:ea typeface="Raleway"/>
                <a:cs typeface="Raleway"/>
                <a:sym typeface="Raleway"/>
              </a:rPr>
              <a:t>The money raised went towards purchase of: </a:t>
            </a:r>
            <a:r>
              <a:rPr lang="en-US" sz="4136">
                <a:solidFill>
                  <a:srgbClr val="000000"/>
                </a:solidFill>
                <a:latin typeface="Raleway"/>
                <a:ea typeface="Raleway"/>
                <a:cs typeface="Raleway"/>
                <a:sym typeface="Raleway"/>
              </a:rPr>
              <a:t>•Dance workshop to celebrate Lunar New Year</a:t>
            </a:r>
          </a:p>
          <a:p>
            <a:pPr algn="l">
              <a:lnSpc>
                <a:spcPts val="4550"/>
              </a:lnSpc>
              <a:spcBef>
                <a:spcPct val="0"/>
              </a:spcBef>
            </a:pPr>
            <a:r>
              <a:rPr lang="en-US" sz="4136">
                <a:solidFill>
                  <a:srgbClr val="000000"/>
                </a:solidFill>
                <a:latin typeface="Raleway"/>
                <a:ea typeface="Raleway"/>
                <a:cs typeface="Raleway"/>
                <a:sym typeface="Raleway"/>
              </a:rPr>
              <a:t>•Phonics reading texts</a:t>
            </a:r>
          </a:p>
          <a:p>
            <a:pPr algn="l">
              <a:lnSpc>
                <a:spcPts val="4550"/>
              </a:lnSpc>
              <a:spcBef>
                <a:spcPct val="0"/>
              </a:spcBef>
            </a:pPr>
            <a:r>
              <a:rPr lang="en-US" sz="4136">
                <a:solidFill>
                  <a:srgbClr val="000000"/>
                </a:solidFill>
                <a:latin typeface="Raleway"/>
                <a:ea typeface="Raleway"/>
                <a:cs typeface="Raleway"/>
                <a:sym typeface="Raleway"/>
              </a:rPr>
              <a:t>•Eid biscuits and decorations for school</a:t>
            </a:r>
          </a:p>
          <a:p>
            <a:pPr algn="l">
              <a:lnSpc>
                <a:spcPts val="4550"/>
              </a:lnSpc>
              <a:spcBef>
                <a:spcPct val="0"/>
              </a:spcBef>
            </a:pPr>
            <a:r>
              <a:rPr lang="en-US" sz="4136">
                <a:solidFill>
                  <a:srgbClr val="000000"/>
                </a:solidFill>
                <a:latin typeface="Raleway"/>
                <a:ea typeface="Raleway"/>
                <a:cs typeface="Raleway"/>
                <a:sym typeface="Raleway"/>
              </a:rPr>
              <a:t>•New trim trail and climbing equipment. </a:t>
            </a:r>
          </a:p>
          <a:p>
            <a:pPr algn="l">
              <a:lnSpc>
                <a:spcPts val="4660"/>
              </a:lnSpc>
              <a:spcBef>
                <a:spcPct val="0"/>
              </a:spcBef>
            </a:pPr>
          </a:p>
        </p:txBody>
      </p:sp>
      <p:sp>
        <p:nvSpPr>
          <p:cNvPr name="Freeform 11" id="11"/>
          <p:cNvSpPr/>
          <p:nvPr/>
        </p:nvSpPr>
        <p:spPr>
          <a:xfrm flipH="false" flipV="false" rot="-5308345">
            <a:off x="14453824" y="-3340326"/>
            <a:ext cx="7023086" cy="8360817"/>
          </a:xfrm>
          <a:custGeom>
            <a:avLst/>
            <a:gdLst/>
            <a:ahLst/>
            <a:cxnLst/>
            <a:rect r="r" b="b" t="t" l="l"/>
            <a:pathLst>
              <a:path h="8360817" w="7023086">
                <a:moveTo>
                  <a:pt x="0" y="0"/>
                </a:moveTo>
                <a:lnTo>
                  <a:pt x="7023086" y="0"/>
                </a:lnTo>
                <a:lnTo>
                  <a:pt x="7023086" y="8360818"/>
                </a:lnTo>
                <a:lnTo>
                  <a:pt x="0" y="836081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2" id="12"/>
          <p:cNvSpPr txBox="true"/>
          <p:nvPr/>
        </p:nvSpPr>
        <p:spPr>
          <a:xfrm rot="0">
            <a:off x="7239298" y="8319749"/>
            <a:ext cx="10020002" cy="1781852"/>
          </a:xfrm>
          <a:prstGeom prst="rect">
            <a:avLst/>
          </a:prstGeom>
        </p:spPr>
        <p:txBody>
          <a:bodyPr anchor="t" rtlCol="false" tIns="0" lIns="0" bIns="0" rIns="0">
            <a:spAutoFit/>
          </a:bodyPr>
          <a:lstStyle/>
          <a:p>
            <a:pPr algn="ctr">
              <a:lnSpc>
                <a:spcPts val="4687"/>
              </a:lnSpc>
              <a:spcBef>
                <a:spcPct val="0"/>
              </a:spcBef>
            </a:pPr>
            <a:r>
              <a:rPr lang="en-US" b="true" sz="3348" spc="328">
                <a:solidFill>
                  <a:srgbClr val="000000"/>
                </a:solidFill>
                <a:latin typeface="Poppins Bold"/>
                <a:ea typeface="Poppins Bold"/>
                <a:cs typeface="Poppins Bold"/>
                <a:sym typeface="Poppins Bold"/>
              </a:rPr>
              <a:t>School Fund</a:t>
            </a:r>
          </a:p>
          <a:p>
            <a:pPr algn="ctr">
              <a:lnSpc>
                <a:spcPts val="4687"/>
              </a:lnSpc>
              <a:spcBef>
                <a:spcPct val="0"/>
              </a:spcBef>
            </a:pPr>
            <a:r>
              <a:rPr lang="en-US" b="true" sz="3348" spc="328">
                <a:solidFill>
                  <a:srgbClr val="000000"/>
                </a:solidFill>
                <a:latin typeface="Poppins Bold"/>
                <a:ea typeface="Poppins Bold"/>
                <a:cs typeface="Poppins Bold"/>
                <a:sym typeface="Poppins Bold"/>
              </a:rPr>
              <a:t>We ask parents to make a contribution</a:t>
            </a:r>
          </a:p>
          <a:p>
            <a:pPr algn="ctr">
              <a:lnSpc>
                <a:spcPts val="4687"/>
              </a:lnSpc>
              <a:spcBef>
                <a:spcPct val="0"/>
              </a:spcBef>
            </a:pPr>
            <a:r>
              <a:rPr lang="en-US" b="true" sz="3348" spc="328">
                <a:solidFill>
                  <a:srgbClr val="000000"/>
                </a:solidFill>
                <a:latin typeface="Poppins Bold"/>
                <a:ea typeface="Poppins Bold"/>
                <a:cs typeface="Poppins Bold"/>
                <a:sym typeface="Poppins Bold"/>
              </a:rPr>
              <a:t> of £10 per child £15 per family</a:t>
            </a:r>
          </a:p>
        </p:txBody>
      </p:sp>
    </p:spTree>
  </p:cSld>
  <p:clrMapOvr>
    <a:masterClrMapping/>
  </p:clrMapOvr>
  <p:transition spd="fast">
    <p:wipe dir="l"/>
  </p:transition>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145DA0"/>
        </a:solidFill>
      </p:bgPr>
    </p:bg>
    <p:spTree>
      <p:nvGrpSpPr>
        <p:cNvPr id="1" name=""/>
        <p:cNvGrpSpPr/>
        <p:nvPr/>
      </p:nvGrpSpPr>
      <p:grpSpPr>
        <a:xfrm>
          <a:off x="0" y="0"/>
          <a:ext cx="0" cy="0"/>
          <a:chOff x="0" y="0"/>
          <a:chExt cx="0" cy="0"/>
        </a:xfrm>
      </p:grpSpPr>
      <p:grpSp>
        <p:nvGrpSpPr>
          <p:cNvPr name="Group 2" id="2"/>
          <p:cNvGrpSpPr/>
          <p:nvPr/>
        </p:nvGrpSpPr>
        <p:grpSpPr>
          <a:xfrm rot="0">
            <a:off x="-7492335" y="-3080097"/>
            <a:ext cx="14609912" cy="14609912"/>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5ACB"/>
            </a:solidFill>
          </p:spPr>
        </p:sp>
        <p:sp>
          <p:nvSpPr>
            <p:cNvPr name="TextBox 4" id="4"/>
            <p:cNvSpPr txBox="true"/>
            <p:nvPr/>
          </p:nvSpPr>
          <p:spPr>
            <a:xfrm>
              <a:off x="76200" y="9525"/>
              <a:ext cx="660400" cy="727075"/>
            </a:xfrm>
            <a:prstGeom prst="rect">
              <a:avLst/>
            </a:prstGeom>
          </p:spPr>
          <p:txBody>
            <a:bodyPr anchor="ctr" rtlCol="false" tIns="50800" lIns="50800" bIns="50800" rIns="50800"/>
            <a:lstStyle/>
            <a:p>
              <a:pPr algn="ctr">
                <a:lnSpc>
                  <a:spcPts val="3196"/>
                </a:lnSpc>
              </a:pPr>
            </a:p>
          </p:txBody>
        </p:sp>
      </p:grpSp>
      <p:grpSp>
        <p:nvGrpSpPr>
          <p:cNvPr name="Group 5" id="5"/>
          <p:cNvGrpSpPr/>
          <p:nvPr/>
        </p:nvGrpSpPr>
        <p:grpSpPr>
          <a:xfrm rot="0">
            <a:off x="-187379" y="-1998710"/>
            <a:ext cx="10821858" cy="13528524"/>
            <a:chOff x="0" y="0"/>
            <a:chExt cx="5079549" cy="6350000"/>
          </a:xfrm>
        </p:grpSpPr>
        <p:sp>
          <p:nvSpPr>
            <p:cNvPr name="Freeform 6" id="6"/>
            <p:cNvSpPr/>
            <p:nvPr/>
          </p:nvSpPr>
          <p:spPr>
            <a:xfrm flipH="false" flipV="false" rot="0">
              <a:off x="0" y="0"/>
              <a:ext cx="5079549" cy="6350000"/>
            </a:xfrm>
            <a:custGeom>
              <a:avLst/>
              <a:gdLst/>
              <a:ahLst/>
              <a:cxnLst/>
              <a:rect r="r" b="b" t="t" l="l"/>
              <a:pathLst>
                <a:path h="6350000" w="5079549">
                  <a:moveTo>
                    <a:pt x="5079549" y="3175000"/>
                  </a:moveTo>
                  <a:cubicBezTo>
                    <a:pt x="5079549" y="4928502"/>
                    <a:pt x="2805354" y="6350000"/>
                    <a:pt x="0" y="6350000"/>
                  </a:cubicBezTo>
                  <a:lnTo>
                    <a:pt x="0" y="0"/>
                  </a:lnTo>
                  <a:cubicBezTo>
                    <a:pt x="2805354" y="0"/>
                    <a:pt x="5079549" y="1421498"/>
                    <a:pt x="5079549" y="3175000"/>
                  </a:cubicBezTo>
                  <a:close/>
                </a:path>
              </a:pathLst>
            </a:custGeom>
            <a:blipFill>
              <a:blip r:embed="rId3"/>
              <a:stretch>
                <a:fillRect l="-7483" t="0" r="-122422" b="0"/>
              </a:stretch>
            </a:blipFill>
          </p:spPr>
        </p:sp>
      </p:grpSp>
      <p:grpSp>
        <p:nvGrpSpPr>
          <p:cNvPr name="Group 7" id="7"/>
          <p:cNvGrpSpPr/>
          <p:nvPr/>
        </p:nvGrpSpPr>
        <p:grpSpPr>
          <a:xfrm rot="-5400000">
            <a:off x="6162527" y="7466326"/>
            <a:ext cx="7585320" cy="1102385"/>
            <a:chOff x="0" y="0"/>
            <a:chExt cx="2796369" cy="406400"/>
          </a:xfrm>
        </p:grpSpPr>
        <p:sp>
          <p:nvSpPr>
            <p:cNvPr name="Freeform 8" id="8"/>
            <p:cNvSpPr/>
            <p:nvPr/>
          </p:nvSpPr>
          <p:spPr>
            <a:xfrm flipH="false" flipV="false" rot="0">
              <a:off x="0" y="0"/>
              <a:ext cx="2796369" cy="406400"/>
            </a:xfrm>
            <a:custGeom>
              <a:avLst/>
              <a:gdLst/>
              <a:ahLst/>
              <a:cxnLst/>
              <a:rect r="r" b="b" t="t" l="l"/>
              <a:pathLst>
                <a:path h="406400" w="2796369">
                  <a:moveTo>
                    <a:pt x="2593169" y="0"/>
                  </a:moveTo>
                  <a:cubicBezTo>
                    <a:pt x="2705393" y="0"/>
                    <a:pt x="2796369" y="90976"/>
                    <a:pt x="2796369" y="203200"/>
                  </a:cubicBezTo>
                  <a:cubicBezTo>
                    <a:pt x="2796369" y="315424"/>
                    <a:pt x="2705393" y="406400"/>
                    <a:pt x="2593169" y="406400"/>
                  </a:cubicBezTo>
                  <a:lnTo>
                    <a:pt x="203200" y="406400"/>
                  </a:lnTo>
                  <a:cubicBezTo>
                    <a:pt x="90976" y="406400"/>
                    <a:pt x="0" y="315424"/>
                    <a:pt x="0" y="203200"/>
                  </a:cubicBezTo>
                  <a:cubicBezTo>
                    <a:pt x="0" y="90976"/>
                    <a:pt x="90976" y="0"/>
                    <a:pt x="203200" y="0"/>
                  </a:cubicBezTo>
                  <a:close/>
                </a:path>
              </a:pathLst>
            </a:custGeom>
            <a:solidFill>
              <a:srgbClr val="FFFFFF"/>
            </a:solidFill>
          </p:spPr>
        </p:sp>
        <p:sp>
          <p:nvSpPr>
            <p:cNvPr name="TextBox 9" id="9"/>
            <p:cNvSpPr txBox="true"/>
            <p:nvPr/>
          </p:nvSpPr>
          <p:spPr>
            <a:xfrm>
              <a:off x="0" y="-66675"/>
              <a:ext cx="2796369" cy="473075"/>
            </a:xfrm>
            <a:prstGeom prst="rect">
              <a:avLst/>
            </a:prstGeom>
          </p:spPr>
          <p:txBody>
            <a:bodyPr anchor="ctr" rtlCol="false" tIns="50800" lIns="50800" bIns="50800" rIns="50800"/>
            <a:lstStyle/>
            <a:p>
              <a:pPr algn="ctr">
                <a:lnSpc>
                  <a:spcPts val="3196"/>
                </a:lnSpc>
              </a:pPr>
            </a:p>
          </p:txBody>
        </p:sp>
      </p:grpSp>
      <p:sp>
        <p:nvSpPr>
          <p:cNvPr name="Freeform 10" id="10"/>
          <p:cNvSpPr/>
          <p:nvPr/>
        </p:nvSpPr>
        <p:spPr>
          <a:xfrm flipH="false" flipV="false" rot="0">
            <a:off x="9692337" y="8327903"/>
            <a:ext cx="492392" cy="756468"/>
          </a:xfrm>
          <a:custGeom>
            <a:avLst/>
            <a:gdLst/>
            <a:ahLst/>
            <a:cxnLst/>
            <a:rect r="r" b="b" t="t" l="l"/>
            <a:pathLst>
              <a:path h="756468" w="492392">
                <a:moveTo>
                  <a:pt x="0" y="0"/>
                </a:moveTo>
                <a:lnTo>
                  <a:pt x="492393" y="0"/>
                </a:lnTo>
                <a:lnTo>
                  <a:pt x="492393" y="756468"/>
                </a:lnTo>
                <a:lnTo>
                  <a:pt x="0" y="75646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0">
            <a:off x="9587445" y="4793101"/>
            <a:ext cx="700798" cy="700798"/>
          </a:xfrm>
          <a:custGeom>
            <a:avLst/>
            <a:gdLst/>
            <a:ahLst/>
            <a:cxnLst/>
            <a:rect r="r" b="b" t="t" l="l"/>
            <a:pathLst>
              <a:path h="700798" w="700798">
                <a:moveTo>
                  <a:pt x="0" y="0"/>
                </a:moveTo>
                <a:lnTo>
                  <a:pt x="700798" y="0"/>
                </a:lnTo>
                <a:lnTo>
                  <a:pt x="700798" y="700798"/>
                </a:lnTo>
                <a:lnTo>
                  <a:pt x="0" y="70079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2" id="12"/>
          <p:cNvSpPr/>
          <p:nvPr/>
        </p:nvSpPr>
        <p:spPr>
          <a:xfrm flipH="false" flipV="false" rot="0">
            <a:off x="9636392" y="5941574"/>
            <a:ext cx="653230" cy="466243"/>
          </a:xfrm>
          <a:custGeom>
            <a:avLst/>
            <a:gdLst/>
            <a:ahLst/>
            <a:cxnLst/>
            <a:rect r="r" b="b" t="t" l="l"/>
            <a:pathLst>
              <a:path h="466243" w="653230">
                <a:moveTo>
                  <a:pt x="0" y="0"/>
                </a:moveTo>
                <a:lnTo>
                  <a:pt x="653230" y="0"/>
                </a:lnTo>
                <a:lnTo>
                  <a:pt x="653230" y="466243"/>
                </a:lnTo>
                <a:lnTo>
                  <a:pt x="0" y="46624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3" id="13"/>
          <p:cNvSpPr/>
          <p:nvPr/>
        </p:nvSpPr>
        <p:spPr>
          <a:xfrm flipH="false" flipV="false" rot="0">
            <a:off x="9587445" y="6930880"/>
            <a:ext cx="702178" cy="714518"/>
          </a:xfrm>
          <a:custGeom>
            <a:avLst/>
            <a:gdLst/>
            <a:ahLst/>
            <a:cxnLst/>
            <a:rect r="r" b="b" t="t" l="l"/>
            <a:pathLst>
              <a:path h="714518" w="702178">
                <a:moveTo>
                  <a:pt x="0" y="0"/>
                </a:moveTo>
                <a:lnTo>
                  <a:pt x="702177" y="0"/>
                </a:lnTo>
                <a:lnTo>
                  <a:pt x="702177" y="714519"/>
                </a:lnTo>
                <a:lnTo>
                  <a:pt x="0" y="71451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4" id="14"/>
          <p:cNvSpPr/>
          <p:nvPr/>
        </p:nvSpPr>
        <p:spPr>
          <a:xfrm flipH="true" flipV="false" rot="542798">
            <a:off x="15906497" y="6422012"/>
            <a:ext cx="2744483" cy="3811782"/>
          </a:xfrm>
          <a:custGeom>
            <a:avLst/>
            <a:gdLst/>
            <a:ahLst/>
            <a:cxnLst/>
            <a:rect r="r" b="b" t="t" l="l"/>
            <a:pathLst>
              <a:path h="3811782" w="2744483">
                <a:moveTo>
                  <a:pt x="2744483" y="0"/>
                </a:moveTo>
                <a:lnTo>
                  <a:pt x="0" y="0"/>
                </a:lnTo>
                <a:lnTo>
                  <a:pt x="0" y="3811782"/>
                </a:lnTo>
                <a:lnTo>
                  <a:pt x="2744483" y="3811782"/>
                </a:lnTo>
                <a:lnTo>
                  <a:pt x="2744483"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15" id="15"/>
          <p:cNvSpPr txBox="true"/>
          <p:nvPr/>
        </p:nvSpPr>
        <p:spPr>
          <a:xfrm rot="0">
            <a:off x="9144000" y="1424869"/>
            <a:ext cx="10016151" cy="1421585"/>
          </a:xfrm>
          <a:prstGeom prst="rect">
            <a:avLst/>
          </a:prstGeom>
        </p:spPr>
        <p:txBody>
          <a:bodyPr anchor="t" rtlCol="false" tIns="0" lIns="0" bIns="0" rIns="0">
            <a:spAutoFit/>
          </a:bodyPr>
          <a:lstStyle/>
          <a:p>
            <a:pPr algn="l">
              <a:lnSpc>
                <a:spcPts val="10929"/>
              </a:lnSpc>
            </a:pPr>
            <a:r>
              <a:rPr lang="en-US" b="true" sz="9935">
                <a:solidFill>
                  <a:srgbClr val="FDD103"/>
                </a:solidFill>
                <a:latin typeface="Raleway Heavy"/>
                <a:ea typeface="Raleway Heavy"/>
                <a:cs typeface="Raleway Heavy"/>
                <a:sym typeface="Raleway Heavy"/>
              </a:rPr>
              <a:t>CONTACT US </a:t>
            </a:r>
          </a:p>
        </p:txBody>
      </p:sp>
      <p:sp>
        <p:nvSpPr>
          <p:cNvPr name="Freeform 16" id="16"/>
          <p:cNvSpPr/>
          <p:nvPr/>
        </p:nvSpPr>
        <p:spPr>
          <a:xfrm flipH="false" flipV="false" rot="0">
            <a:off x="16449766" y="-425177"/>
            <a:ext cx="1820528" cy="2042669"/>
          </a:xfrm>
          <a:custGeom>
            <a:avLst/>
            <a:gdLst/>
            <a:ahLst/>
            <a:cxnLst/>
            <a:rect r="r" b="b" t="t" l="l"/>
            <a:pathLst>
              <a:path h="2042669" w="1820528">
                <a:moveTo>
                  <a:pt x="0" y="0"/>
                </a:moveTo>
                <a:lnTo>
                  <a:pt x="1820529" y="0"/>
                </a:lnTo>
                <a:lnTo>
                  <a:pt x="1820529" y="2042669"/>
                </a:lnTo>
                <a:lnTo>
                  <a:pt x="0" y="2042669"/>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17" id="17"/>
          <p:cNvSpPr/>
          <p:nvPr/>
        </p:nvSpPr>
        <p:spPr>
          <a:xfrm flipH="false" flipV="false" rot="9403734">
            <a:off x="15944328" y="4446531"/>
            <a:ext cx="2295030" cy="2094737"/>
          </a:xfrm>
          <a:custGeom>
            <a:avLst/>
            <a:gdLst/>
            <a:ahLst/>
            <a:cxnLst/>
            <a:rect r="r" b="b" t="t" l="l"/>
            <a:pathLst>
              <a:path h="2094737" w="2295030">
                <a:moveTo>
                  <a:pt x="0" y="0"/>
                </a:moveTo>
                <a:lnTo>
                  <a:pt x="2295030" y="0"/>
                </a:lnTo>
                <a:lnTo>
                  <a:pt x="2295030" y="2094737"/>
                </a:lnTo>
                <a:lnTo>
                  <a:pt x="0" y="2094737"/>
                </a:lnTo>
                <a:lnTo>
                  <a:pt x="0" y="0"/>
                </a:lnTo>
                <a:close/>
              </a:path>
            </a:pathLst>
          </a:custGeom>
          <a:blipFill>
            <a:blip r:embed="rId16">
              <a:extLst>
                <a:ext uri="{96DAC541-7B7A-43D3-8B79-37D633B846F1}">
                  <asvg:svgBlip xmlns:asvg="http://schemas.microsoft.com/office/drawing/2016/SVG/main" r:embed="rId17"/>
                </a:ext>
              </a:extLst>
            </a:blip>
            <a:stretch>
              <a:fillRect l="0" t="0" r="0" b="0"/>
            </a:stretch>
          </a:blipFill>
        </p:spPr>
      </p:sp>
      <p:sp>
        <p:nvSpPr>
          <p:cNvPr name="TextBox 18" id="18"/>
          <p:cNvSpPr txBox="true"/>
          <p:nvPr/>
        </p:nvSpPr>
        <p:spPr>
          <a:xfrm rot="0">
            <a:off x="10765799" y="2884554"/>
            <a:ext cx="8394352" cy="808883"/>
          </a:xfrm>
          <a:prstGeom prst="rect">
            <a:avLst/>
          </a:prstGeom>
        </p:spPr>
        <p:txBody>
          <a:bodyPr anchor="t" rtlCol="false" tIns="0" lIns="0" bIns="0" rIns="0">
            <a:spAutoFit/>
          </a:bodyPr>
          <a:lstStyle/>
          <a:p>
            <a:pPr algn="l">
              <a:lnSpc>
                <a:spcPts val="3196"/>
              </a:lnSpc>
            </a:pPr>
            <a:r>
              <a:rPr lang="en-US" sz="2283" b="true">
                <a:solidFill>
                  <a:srgbClr val="FFFFFF"/>
                </a:solidFill>
                <a:latin typeface="Poppins Bold"/>
                <a:ea typeface="Poppins Bold"/>
                <a:cs typeface="Poppins Bold"/>
                <a:sym typeface="Poppins Bold"/>
              </a:rPr>
              <a:t>if you want to contact us or want more detailed information, contact us below:</a:t>
            </a:r>
          </a:p>
        </p:txBody>
      </p:sp>
      <p:sp>
        <p:nvSpPr>
          <p:cNvPr name="TextBox 19" id="19"/>
          <p:cNvSpPr txBox="true"/>
          <p:nvPr/>
        </p:nvSpPr>
        <p:spPr>
          <a:xfrm rot="0">
            <a:off x="10634479" y="4884036"/>
            <a:ext cx="5352775" cy="442728"/>
          </a:xfrm>
          <a:prstGeom prst="rect">
            <a:avLst/>
          </a:prstGeom>
        </p:spPr>
        <p:txBody>
          <a:bodyPr anchor="t" rtlCol="false" tIns="0" lIns="0" bIns="0" rIns="0">
            <a:spAutoFit/>
          </a:bodyPr>
          <a:lstStyle/>
          <a:p>
            <a:pPr algn="l">
              <a:lnSpc>
                <a:spcPts val="3422"/>
              </a:lnSpc>
            </a:pPr>
            <a:r>
              <a:rPr lang="en-US" sz="2444" spc="239" b="true">
                <a:solidFill>
                  <a:srgbClr val="FFFFFF"/>
                </a:solidFill>
                <a:latin typeface="Poppins Bold"/>
                <a:ea typeface="Poppins Bold"/>
                <a:cs typeface="Poppins Bold"/>
                <a:sym typeface="Poppins Bold"/>
              </a:rPr>
              <a:t>0121 705 3504</a:t>
            </a:r>
          </a:p>
        </p:txBody>
      </p:sp>
      <p:sp>
        <p:nvSpPr>
          <p:cNvPr name="TextBox 20" id="20"/>
          <p:cNvSpPr txBox="true"/>
          <p:nvPr/>
        </p:nvSpPr>
        <p:spPr>
          <a:xfrm rot="0">
            <a:off x="10619732" y="6845503"/>
            <a:ext cx="5847581" cy="442637"/>
          </a:xfrm>
          <a:prstGeom prst="rect">
            <a:avLst/>
          </a:prstGeom>
        </p:spPr>
        <p:txBody>
          <a:bodyPr anchor="t" rtlCol="false" tIns="0" lIns="0" bIns="0" rIns="0">
            <a:spAutoFit/>
          </a:bodyPr>
          <a:lstStyle/>
          <a:p>
            <a:pPr algn="l">
              <a:lnSpc>
                <a:spcPts val="3427"/>
              </a:lnSpc>
            </a:pPr>
            <a:r>
              <a:rPr lang="en-US" sz="2448" spc="239" b="true">
                <a:solidFill>
                  <a:srgbClr val="FFFFFF"/>
                </a:solidFill>
                <a:latin typeface="Poppins Bold"/>
                <a:ea typeface="Poppins Bold"/>
                <a:cs typeface="Poppins Bold"/>
                <a:sym typeface="Poppins Bold"/>
              </a:rPr>
              <a:t>www.coppiceacademy.co.uk</a:t>
            </a:r>
          </a:p>
        </p:txBody>
      </p:sp>
      <p:sp>
        <p:nvSpPr>
          <p:cNvPr name="TextBox 21" id="21"/>
          <p:cNvSpPr txBox="true"/>
          <p:nvPr/>
        </p:nvSpPr>
        <p:spPr>
          <a:xfrm rot="0">
            <a:off x="10598288" y="5810851"/>
            <a:ext cx="6661012" cy="434945"/>
          </a:xfrm>
          <a:prstGeom prst="rect">
            <a:avLst/>
          </a:prstGeom>
        </p:spPr>
        <p:txBody>
          <a:bodyPr anchor="t" rtlCol="false" tIns="0" lIns="0" bIns="0" rIns="0">
            <a:spAutoFit/>
          </a:bodyPr>
          <a:lstStyle/>
          <a:p>
            <a:pPr algn="l">
              <a:lnSpc>
                <a:spcPts val="3325"/>
              </a:lnSpc>
            </a:pPr>
            <a:r>
              <a:rPr lang="en-US" sz="2375" spc="232" b="true">
                <a:solidFill>
                  <a:srgbClr val="FFFFFF"/>
                </a:solidFill>
                <a:latin typeface="Poppins Bold"/>
                <a:ea typeface="Poppins Bold"/>
                <a:cs typeface="Poppins Bold"/>
                <a:sym typeface="Poppins Bold"/>
              </a:rPr>
              <a:t>17office@coppice.solihull.sch.uk</a:t>
            </a:r>
          </a:p>
        </p:txBody>
      </p:sp>
      <p:sp>
        <p:nvSpPr>
          <p:cNvPr name="TextBox 22" id="22"/>
          <p:cNvSpPr txBox="true"/>
          <p:nvPr/>
        </p:nvSpPr>
        <p:spPr>
          <a:xfrm rot="0">
            <a:off x="10619732" y="7773914"/>
            <a:ext cx="5600178" cy="1728512"/>
          </a:xfrm>
          <a:prstGeom prst="rect">
            <a:avLst/>
          </a:prstGeom>
        </p:spPr>
        <p:txBody>
          <a:bodyPr anchor="t" rtlCol="false" tIns="0" lIns="0" bIns="0" rIns="0">
            <a:spAutoFit/>
          </a:bodyPr>
          <a:lstStyle/>
          <a:p>
            <a:pPr algn="l">
              <a:lnSpc>
                <a:spcPts val="3427"/>
              </a:lnSpc>
            </a:pPr>
            <a:r>
              <a:rPr lang="en-US" sz="2448" spc="239" b="true">
                <a:solidFill>
                  <a:srgbClr val="FFFFFF"/>
                </a:solidFill>
                <a:latin typeface="Poppins Bold"/>
                <a:ea typeface="Poppins Bold"/>
                <a:cs typeface="Poppins Bold"/>
                <a:sym typeface="Poppins Bold"/>
              </a:rPr>
              <a:t>Coppice Road</a:t>
            </a:r>
          </a:p>
          <a:p>
            <a:pPr algn="l">
              <a:lnSpc>
                <a:spcPts val="3427"/>
              </a:lnSpc>
            </a:pPr>
            <a:r>
              <a:rPr lang="en-US" sz="2448" spc="239" b="true">
                <a:solidFill>
                  <a:srgbClr val="FFFFFF"/>
                </a:solidFill>
                <a:latin typeface="Poppins Bold"/>
                <a:ea typeface="Poppins Bold"/>
                <a:cs typeface="Poppins Bold"/>
                <a:sym typeface="Poppins Bold"/>
              </a:rPr>
              <a:t>Solihull</a:t>
            </a:r>
          </a:p>
          <a:p>
            <a:pPr algn="l">
              <a:lnSpc>
                <a:spcPts val="3427"/>
              </a:lnSpc>
            </a:pPr>
            <a:r>
              <a:rPr lang="en-US" sz="2448" spc="239" b="true">
                <a:solidFill>
                  <a:srgbClr val="FFFFFF"/>
                </a:solidFill>
                <a:latin typeface="Poppins Bold"/>
                <a:ea typeface="Poppins Bold"/>
                <a:cs typeface="Poppins Bold"/>
                <a:sym typeface="Poppins Bold"/>
              </a:rPr>
              <a:t>West Midlands </a:t>
            </a:r>
          </a:p>
          <a:p>
            <a:pPr algn="l">
              <a:lnSpc>
                <a:spcPts val="3427"/>
              </a:lnSpc>
            </a:pPr>
            <a:r>
              <a:rPr lang="en-US" sz="2448" spc="239" b="true">
                <a:solidFill>
                  <a:srgbClr val="FFFFFF"/>
                </a:solidFill>
                <a:latin typeface="Poppins Bold"/>
                <a:ea typeface="Poppins Bold"/>
                <a:cs typeface="Poppins Bold"/>
                <a:sym typeface="Poppins Bold"/>
              </a:rPr>
              <a:t>B92 9JY</a:t>
            </a:r>
          </a:p>
        </p:txBody>
      </p:sp>
    </p:spTree>
  </p:cSld>
  <p:clrMapOvr>
    <a:masterClrMapping/>
  </p:clrMapOvr>
  <p:transition spd="fast">
    <p:wipe dir="l"/>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DAGhc1zfBeM</dc:identifier>
  <dcterms:modified xsi:type="dcterms:W3CDTF">2011-08-01T06:04:30Z</dcterms:modified>
  <cp:revision>1</cp:revision>
  <dc:title>Coppice Academy</dc:title>
</cp:coreProperties>
</file>