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67" r:id="rId6"/>
    <p:sldId id="262" r:id="rId7"/>
    <p:sldId id="266" r:id="rId8"/>
    <p:sldId id="264" r:id="rId9"/>
    <p:sldId id="265" r:id="rId10"/>
    <p:sldId id="263" r:id="rId11"/>
    <p:sldId id="26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B68E1-77C9-765C-8D56-1C3E54FDCD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FE6491-64A1-62FE-4189-35509AC927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FEA8B8-0B68-03B0-4288-7D19B6C69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C75338-9FFE-AFCA-FDA7-194F79CA8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5F9F9E-8141-7AB2-C823-18E8730C6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309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6BAA0-A512-F23F-AF46-3763C9D39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D53352-4D19-1947-14CD-E3B86D9129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5462C6-15C1-759E-D858-E58445CEE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6A2597-C142-A882-FAB8-9C41B5580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8ADD97-DE04-3497-B701-C5F7A97AE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097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2C1DFC-50C7-94B0-2E8D-69E7646DC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33DB11-7978-6E08-C22A-640D6D3F09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C1C4F8-7FCF-4892-A2AB-B17F34A3E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AB5485-0DC1-6D51-716B-652E6F29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16D7BB-ADC9-CB45-D43F-0F7E79FAD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274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17756-DA50-546F-D038-382F16AE5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236298-853B-9608-3992-81654E61BB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4EBE8-887D-7217-711E-E20A2D383C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7D5855-FE89-4906-EBD8-B2A72F958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4BAED3-3BA1-549D-72B5-33F6033FC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7D2BB1-A831-656F-08C9-8500DB8CA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559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96144-F6DA-3F6D-D2E7-0777DB0A7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227CB1-0972-999F-066A-2FA9828021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2E4246-2430-1B41-597E-A25952F11A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F8F700-B9EF-7E76-6E22-B2ABFF0929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24E7E7-2502-89E6-395D-0F4FC9697C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B491D7-2663-589E-54C9-760C349CD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627CFBC-1A6E-E2E5-7E63-9971407BE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CCA3B7-FDD6-D6F6-C4FC-FBB71BDF2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503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D2E5DC-E520-4C94-4806-77A7E6C32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2D8C205-5CB7-9ACA-70DB-072FD51F1D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29F4F3-3F42-1120-1374-DC005B6D3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209B7A-EDCF-6B64-A4EC-DFFEC7CA9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E1D74-A6D8-9D68-E968-C8C665796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AB7363-CFDC-E9BD-6B9E-6E2E921D2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00D03D-826C-9788-A878-3337F7188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315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9111E5-EE82-A91D-D0DF-86A3F06ED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F22300-580B-87F9-FEE8-69FF8B512C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4E71D3-C413-FE69-6FA5-C9146C30C6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66A613-BA9D-5405-9BE1-7AE2AB2B1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84F6AE-CC41-017B-9D02-3ECA1BD175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7DF7F-2FD1-FA10-F7CF-32342DAC0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627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194B2-5571-11CC-45A0-5BB26F191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052C80-6B99-0464-EA91-6277E4CD5F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5591E2-2B5E-6189-4C99-D1830EF290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B06FA2-E42C-54EC-3333-60089E960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B3A2A1-5200-BC43-759C-99B39767B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FD261A-A56C-DD5F-7D25-EC179DA91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891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0CFD3-6D2C-0A2D-53A6-B19E2FE3F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CA94DD-A948-2903-8F16-321A3FAD14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D7E1F3-4742-0B69-FF05-1B4D36811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9404F3-7264-EAF8-FBB6-B704C4DA8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4DA570-6358-7401-762A-05BC79538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447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66A8DC-BB1C-8039-2CB1-BBDEE80F55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9A5EB6-0BA5-06AF-994D-015CB25009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165FF1-811E-6C78-D1F3-3D385F5CD5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08B52-22AE-4F5F-9317-E0AADA4722CA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A691AD-BDD7-06B1-00B7-B0A12E9D2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43BEF3-C082-7B4F-1CD1-F68818990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817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AD264D-1851-F26B-28E7-D55E44395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9426A7-7D87-FA3E-4265-4D3E44FE16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1A049E-08BA-A712-EB9D-661D33CF50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408B52-22AE-4F5F-9317-E0AADA4722CA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9E2AB5-5A9D-8DD7-FBBA-E6CA6DA777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5DE9A2-8F56-7138-3DCB-F770C7D782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049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7" name="Rectangle 2056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9" name="Freeform: Shape 2058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825" y="1070471"/>
            <a:ext cx="5142325" cy="2795160"/>
          </a:xfrm>
        </p:spPr>
        <p:txBody>
          <a:bodyPr>
            <a:noAutofit/>
          </a:bodyPr>
          <a:lstStyle/>
          <a:p>
            <a:r>
              <a:rPr lang="en-GB" b="1" dirty="0">
                <a:latin typeface="Twinkl Light" pitchFamily="2" charset="0"/>
              </a:rPr>
              <a:t>Year Group Information Evening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87429" y="4186567"/>
            <a:ext cx="3125337" cy="1136843"/>
          </a:xfrm>
        </p:spPr>
        <p:txBody>
          <a:bodyPr>
            <a:noAutofit/>
          </a:bodyPr>
          <a:lstStyle/>
          <a:p>
            <a:r>
              <a:rPr lang="en-GB" sz="4000" b="1" dirty="0">
                <a:latin typeface="Twinkl Light" pitchFamily="2" charset="0"/>
              </a:rPr>
              <a:t>Year 3</a:t>
            </a:r>
          </a:p>
          <a:p>
            <a:r>
              <a:rPr lang="en-GB" sz="4000" b="1" dirty="0">
                <a:latin typeface="Twinkl Light" pitchFamily="2" charset="0"/>
              </a:rPr>
              <a:t>2026 - 2027</a:t>
            </a:r>
          </a:p>
        </p:txBody>
      </p:sp>
      <p:pic>
        <p:nvPicPr>
          <p:cNvPr id="2052" name="Picture 4" descr="Coppice Academy - Home">
            <a:extLst>
              <a:ext uri="{FF2B5EF4-FFF2-40B4-BE49-F238E27FC236}">
                <a16:creationId xmlns:a16="http://schemas.microsoft.com/office/drawing/2014/main" id="{14A55957-9E31-C6CF-CFC5-F763A858D4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83386" y="578738"/>
            <a:ext cx="4933378" cy="5670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2363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01" name="Rectangle 3100">
            <a:extLst>
              <a:ext uri="{FF2B5EF4-FFF2-40B4-BE49-F238E27FC236}">
                <a16:creationId xmlns:a16="http://schemas.microsoft.com/office/drawing/2014/main" id="{61293230-B0F6-45B1-96D1-13D18E242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02" name="Freeform: Shape 3101">
            <a:extLst>
              <a:ext uri="{FF2B5EF4-FFF2-40B4-BE49-F238E27FC236}">
                <a16:creationId xmlns:a16="http://schemas.microsoft.com/office/drawing/2014/main" id="{F1E8018D-D29A-4B9D-BF9C-9F4D7BA12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291" y="3296652"/>
            <a:ext cx="12202113" cy="3561346"/>
          </a:xfrm>
          <a:custGeom>
            <a:avLst/>
            <a:gdLst>
              <a:gd name="connsiteX0" fmla="*/ 0 w 12202113"/>
              <a:gd name="connsiteY0" fmla="*/ 3188466 h 3188466"/>
              <a:gd name="connsiteX1" fmla="*/ 10116 w 12202113"/>
              <a:gd name="connsiteY1" fmla="*/ 2657641 h 3188466"/>
              <a:gd name="connsiteX2" fmla="*/ 10116 w 12202113"/>
              <a:gd name="connsiteY2" fmla="*/ 0 h 3188466"/>
              <a:gd name="connsiteX3" fmla="*/ 12202113 w 12202113"/>
              <a:gd name="connsiteY3" fmla="*/ 0 h 3188466"/>
              <a:gd name="connsiteX4" fmla="*/ 12202113 w 12202113"/>
              <a:gd name="connsiteY4" fmla="*/ 2879832 h 3188466"/>
              <a:gd name="connsiteX5" fmla="*/ 12198167 w 12202113"/>
              <a:gd name="connsiteY5" fmla="*/ 2880360 h 3188466"/>
              <a:gd name="connsiteX6" fmla="*/ 12122128 w 12202113"/>
              <a:gd name="connsiteY6" fmla="*/ 2887194 h 3188466"/>
              <a:gd name="connsiteX7" fmla="*/ 12028868 w 12202113"/>
              <a:gd name="connsiteY7" fmla="*/ 2911786 h 3188466"/>
              <a:gd name="connsiteX8" fmla="*/ 11995238 w 12202113"/>
              <a:gd name="connsiteY8" fmla="*/ 2914090 h 3188466"/>
              <a:gd name="connsiteX9" fmla="*/ 11996460 w 12202113"/>
              <a:gd name="connsiteY9" fmla="*/ 2918442 h 3188466"/>
              <a:gd name="connsiteX10" fmla="*/ 11983968 w 12202113"/>
              <a:gd name="connsiteY10" fmla="*/ 2918762 h 3188466"/>
              <a:gd name="connsiteX11" fmla="*/ 11956084 w 12202113"/>
              <a:gd name="connsiteY11" fmla="*/ 2918868 h 3188466"/>
              <a:gd name="connsiteX12" fmla="*/ 11872586 w 12202113"/>
              <a:gd name="connsiteY12" fmla="*/ 2920076 h 3188466"/>
              <a:gd name="connsiteX13" fmla="*/ 11849804 w 12202113"/>
              <a:gd name="connsiteY13" fmla="*/ 2928420 h 3188466"/>
              <a:gd name="connsiteX14" fmla="*/ 11828254 w 12202113"/>
              <a:gd name="connsiteY14" fmla="*/ 2928551 h 3188466"/>
              <a:gd name="connsiteX15" fmla="*/ 11703277 w 12202113"/>
              <a:gd name="connsiteY15" fmla="*/ 2939735 h 3188466"/>
              <a:gd name="connsiteX16" fmla="*/ 11686094 w 12202113"/>
              <a:gd name="connsiteY16" fmla="*/ 2940570 h 3188466"/>
              <a:gd name="connsiteX17" fmla="*/ 11676788 w 12202113"/>
              <a:gd name="connsiteY17" fmla="*/ 2944321 h 3188466"/>
              <a:gd name="connsiteX18" fmla="*/ 11643464 w 12202113"/>
              <a:gd name="connsiteY18" fmla="*/ 2945066 h 3188466"/>
              <a:gd name="connsiteX19" fmla="*/ 11641922 w 12202113"/>
              <a:gd name="connsiteY19" fmla="*/ 2947200 h 3188466"/>
              <a:gd name="connsiteX20" fmla="*/ 11532386 w 12202113"/>
              <a:gd name="connsiteY20" fmla="*/ 2965529 h 3188466"/>
              <a:gd name="connsiteX21" fmla="*/ 11513619 w 12202113"/>
              <a:gd name="connsiteY21" fmla="*/ 2968556 h 3188466"/>
              <a:gd name="connsiteX22" fmla="*/ 11497404 w 12202113"/>
              <a:gd name="connsiteY22" fmla="*/ 2967639 h 3188466"/>
              <a:gd name="connsiteX23" fmla="*/ 11407630 w 12202113"/>
              <a:gd name="connsiteY23" fmla="*/ 2970255 h 3188466"/>
              <a:gd name="connsiteX24" fmla="*/ 11386276 w 12202113"/>
              <a:gd name="connsiteY24" fmla="*/ 2968648 h 3188466"/>
              <a:gd name="connsiteX25" fmla="*/ 11377296 w 12202113"/>
              <a:gd name="connsiteY25" fmla="*/ 2965257 h 3188466"/>
              <a:gd name="connsiteX26" fmla="*/ 11342536 w 12202113"/>
              <a:gd name="connsiteY26" fmla="*/ 2971666 h 3188466"/>
              <a:gd name="connsiteX27" fmla="*/ 11288902 w 12202113"/>
              <a:gd name="connsiteY27" fmla="*/ 2976058 h 3188466"/>
              <a:gd name="connsiteX28" fmla="*/ 11263411 w 12202113"/>
              <a:gd name="connsiteY28" fmla="*/ 2979228 h 3188466"/>
              <a:gd name="connsiteX29" fmla="*/ 11242843 w 12202113"/>
              <a:gd name="connsiteY29" fmla="*/ 2977303 h 3188466"/>
              <a:gd name="connsiteX30" fmla="*/ 11125798 w 12202113"/>
              <a:gd name="connsiteY30" fmla="*/ 2976816 h 3188466"/>
              <a:gd name="connsiteX31" fmla="*/ 11098884 w 12202113"/>
              <a:gd name="connsiteY31" fmla="*/ 2973758 h 3188466"/>
              <a:gd name="connsiteX32" fmla="*/ 11086128 w 12202113"/>
              <a:gd name="connsiteY32" fmla="*/ 2967663 h 3188466"/>
              <a:gd name="connsiteX33" fmla="*/ 11076132 w 12202113"/>
              <a:gd name="connsiteY33" fmla="*/ 2969836 h 3188466"/>
              <a:gd name="connsiteX34" fmla="*/ 11005337 w 12202113"/>
              <a:gd name="connsiteY34" fmla="*/ 2970053 h 3188466"/>
              <a:gd name="connsiteX35" fmla="*/ 10959154 w 12202113"/>
              <a:gd name="connsiteY35" fmla="*/ 2970750 h 3188466"/>
              <a:gd name="connsiteX36" fmla="*/ 10956347 w 12202113"/>
              <a:gd name="connsiteY36" fmla="*/ 2979118 h 3188466"/>
              <a:gd name="connsiteX37" fmla="*/ 10915223 w 12202113"/>
              <a:gd name="connsiteY37" fmla="*/ 2982099 h 3188466"/>
              <a:gd name="connsiteX38" fmla="*/ 10871398 w 12202113"/>
              <a:gd name="connsiteY38" fmla="*/ 2976728 h 3188466"/>
              <a:gd name="connsiteX39" fmla="*/ 10819743 w 12202113"/>
              <a:gd name="connsiteY39" fmla="*/ 2977481 h 3188466"/>
              <a:gd name="connsiteX40" fmla="*/ 10788834 w 12202113"/>
              <a:gd name="connsiteY40" fmla="*/ 2977840 h 3188466"/>
              <a:gd name="connsiteX41" fmla="*/ 10707711 w 12202113"/>
              <a:gd name="connsiteY41" fmla="*/ 2985644 h 3188466"/>
              <a:gd name="connsiteX42" fmla="*/ 10576086 w 12202113"/>
              <a:gd name="connsiteY42" fmla="*/ 3015319 h 3188466"/>
              <a:gd name="connsiteX43" fmla="*/ 10534761 w 12202113"/>
              <a:gd name="connsiteY43" fmla="*/ 3019524 h 3188466"/>
              <a:gd name="connsiteX44" fmla="*/ 10527537 w 12202113"/>
              <a:gd name="connsiteY44" fmla="*/ 3017814 h 3188466"/>
              <a:gd name="connsiteX45" fmla="*/ 10321799 w 12202113"/>
              <a:gd name="connsiteY45" fmla="*/ 3035635 h 3188466"/>
              <a:gd name="connsiteX46" fmla="*/ 10284989 w 12202113"/>
              <a:gd name="connsiteY46" fmla="*/ 3036679 h 3188466"/>
              <a:gd name="connsiteX47" fmla="*/ 10257423 w 12202113"/>
              <a:gd name="connsiteY47" fmla="*/ 3036027 h 3188466"/>
              <a:gd name="connsiteX48" fmla="*/ 10191450 w 12202113"/>
              <a:gd name="connsiteY48" fmla="*/ 3041963 h 3188466"/>
              <a:gd name="connsiteX49" fmla="*/ 10083845 w 12202113"/>
              <a:gd name="connsiteY49" fmla="*/ 3054978 h 3188466"/>
              <a:gd name="connsiteX50" fmla="*/ 10060611 w 12202113"/>
              <a:gd name="connsiteY50" fmla="*/ 3057035 h 3188466"/>
              <a:gd name="connsiteX51" fmla="*/ 10039363 w 12202113"/>
              <a:gd name="connsiteY51" fmla="*/ 3055961 h 3188466"/>
              <a:gd name="connsiteX52" fmla="*/ 10033322 w 12202113"/>
              <a:gd name="connsiteY52" fmla="*/ 3053238 h 3188466"/>
              <a:gd name="connsiteX53" fmla="*/ 10020337 w 12202113"/>
              <a:gd name="connsiteY53" fmla="*/ 3053912 h 3188466"/>
              <a:gd name="connsiteX54" fmla="*/ 10016616 w 12202113"/>
              <a:gd name="connsiteY54" fmla="*/ 3053498 h 3188466"/>
              <a:gd name="connsiteX55" fmla="*/ 9995549 w 12202113"/>
              <a:gd name="connsiteY55" fmla="*/ 3051719 h 3188466"/>
              <a:gd name="connsiteX56" fmla="*/ 9957212 w 12202113"/>
              <a:gd name="connsiteY56" fmla="*/ 3062663 h 3188466"/>
              <a:gd name="connsiteX57" fmla="*/ 9904584 w 12202113"/>
              <a:gd name="connsiteY57" fmla="*/ 3063999 h 3188466"/>
              <a:gd name="connsiteX58" fmla="*/ 9713857 w 12202113"/>
              <a:gd name="connsiteY58" fmla="*/ 3087955 h 3188466"/>
              <a:gd name="connsiteX59" fmla="*/ 9678879 w 12202113"/>
              <a:gd name="connsiteY59" fmla="*/ 3079676 h 3188466"/>
              <a:gd name="connsiteX60" fmla="*/ 9598760 w 12202113"/>
              <a:gd name="connsiteY60" fmla="*/ 3085228 h 3188466"/>
              <a:gd name="connsiteX61" fmla="*/ 9488796 w 12202113"/>
              <a:gd name="connsiteY61" fmla="*/ 3115384 h 3188466"/>
              <a:gd name="connsiteX62" fmla="*/ 9341972 w 12202113"/>
              <a:gd name="connsiteY62" fmla="*/ 3126583 h 3188466"/>
              <a:gd name="connsiteX63" fmla="*/ 9333795 w 12202113"/>
              <a:gd name="connsiteY63" fmla="*/ 3132083 h 3188466"/>
              <a:gd name="connsiteX64" fmla="*/ 9321736 w 12202113"/>
              <a:gd name="connsiteY64" fmla="*/ 3135834 h 3188466"/>
              <a:gd name="connsiteX65" fmla="*/ 9319405 w 12202113"/>
              <a:gd name="connsiteY65" fmla="*/ 3135561 h 3188466"/>
              <a:gd name="connsiteX66" fmla="*/ 9302847 w 12202113"/>
              <a:gd name="connsiteY66" fmla="*/ 3137746 h 3188466"/>
              <a:gd name="connsiteX67" fmla="*/ 9300930 w 12202113"/>
              <a:gd name="connsiteY67" fmla="*/ 3139687 h 3188466"/>
              <a:gd name="connsiteX68" fmla="*/ 9290106 w 12202113"/>
              <a:gd name="connsiteY68" fmla="*/ 3141645 h 3188466"/>
              <a:gd name="connsiteX69" fmla="*/ 9270220 w 12202113"/>
              <a:gd name="connsiteY69" fmla="*/ 3146737 h 3188466"/>
              <a:gd name="connsiteX70" fmla="*/ 9265150 w 12202113"/>
              <a:gd name="connsiteY70" fmla="*/ 3146531 h 3188466"/>
              <a:gd name="connsiteX71" fmla="*/ 9233057 w 12202113"/>
              <a:gd name="connsiteY71" fmla="*/ 3152408 h 3188466"/>
              <a:gd name="connsiteX72" fmla="*/ 9231974 w 12202113"/>
              <a:gd name="connsiteY72" fmla="*/ 3151938 h 3188466"/>
              <a:gd name="connsiteX73" fmla="*/ 9220130 w 12202113"/>
              <a:gd name="connsiteY73" fmla="*/ 3151189 h 3188466"/>
              <a:gd name="connsiteX74" fmla="*/ 9198955 w 12202113"/>
              <a:gd name="connsiteY74" fmla="*/ 3151015 h 3188466"/>
              <a:gd name="connsiteX75" fmla="*/ 9142196 w 12202113"/>
              <a:gd name="connsiteY75" fmla="*/ 3143802 h 3188466"/>
              <a:gd name="connsiteX76" fmla="*/ 9108665 w 12202113"/>
              <a:gd name="connsiteY76" fmla="*/ 3149868 h 3188466"/>
              <a:gd name="connsiteX77" fmla="*/ 9014086 w 12202113"/>
              <a:gd name="connsiteY77" fmla="*/ 3150791 h 3188466"/>
              <a:gd name="connsiteX78" fmla="*/ 8915037 w 12202113"/>
              <a:gd name="connsiteY78" fmla="*/ 3140020 h 3188466"/>
              <a:gd name="connsiteX79" fmla="*/ 8815667 w 12202113"/>
              <a:gd name="connsiteY79" fmla="*/ 3138606 h 3188466"/>
              <a:gd name="connsiteX80" fmla="*/ 8779688 w 12202113"/>
              <a:gd name="connsiteY80" fmla="*/ 3138895 h 3188466"/>
              <a:gd name="connsiteX81" fmla="*/ 8715556 w 12202113"/>
              <a:gd name="connsiteY81" fmla="*/ 3135878 h 3188466"/>
              <a:gd name="connsiteX82" fmla="*/ 8686183 w 12202113"/>
              <a:gd name="connsiteY82" fmla="*/ 3132307 h 3188466"/>
              <a:gd name="connsiteX83" fmla="*/ 8684895 w 12202113"/>
              <a:gd name="connsiteY83" fmla="*/ 3132527 h 3188466"/>
              <a:gd name="connsiteX84" fmla="*/ 8682270 w 12202113"/>
              <a:gd name="connsiteY84" fmla="*/ 3130989 h 3188466"/>
              <a:gd name="connsiteX85" fmla="*/ 8676836 w 12202113"/>
              <a:gd name="connsiteY85" fmla="*/ 3130278 h 3188466"/>
              <a:gd name="connsiteX86" fmla="*/ 8662002 w 12202113"/>
              <a:gd name="connsiteY86" fmla="*/ 3130735 h 3188466"/>
              <a:gd name="connsiteX87" fmla="*/ 8656423 w 12202113"/>
              <a:gd name="connsiteY87" fmla="*/ 3131304 h 3188466"/>
              <a:gd name="connsiteX88" fmla="*/ 8648261 w 12202113"/>
              <a:gd name="connsiteY88" fmla="*/ 3131294 h 3188466"/>
              <a:gd name="connsiteX89" fmla="*/ 8648057 w 12202113"/>
              <a:gd name="connsiteY89" fmla="*/ 3131167 h 3188466"/>
              <a:gd name="connsiteX90" fmla="*/ 8640412 w 12202113"/>
              <a:gd name="connsiteY90" fmla="*/ 3131403 h 3188466"/>
              <a:gd name="connsiteX91" fmla="*/ 8603003 w 12202113"/>
              <a:gd name="connsiteY91" fmla="*/ 3134155 h 3188466"/>
              <a:gd name="connsiteX92" fmla="*/ 8553571 w 12202113"/>
              <a:gd name="connsiteY92" fmla="*/ 3122125 h 3188466"/>
              <a:gd name="connsiteX93" fmla="*/ 8533128 w 12202113"/>
              <a:gd name="connsiteY93" fmla="*/ 3120039 h 3188466"/>
              <a:gd name="connsiteX94" fmla="*/ 8522209 w 12202113"/>
              <a:gd name="connsiteY94" fmla="*/ 3118252 h 3188466"/>
              <a:gd name="connsiteX95" fmla="*/ 8521532 w 12202113"/>
              <a:gd name="connsiteY95" fmla="*/ 3117705 h 3188466"/>
              <a:gd name="connsiteX96" fmla="*/ 8485667 w 12202113"/>
              <a:gd name="connsiteY96" fmla="*/ 3120406 h 3188466"/>
              <a:gd name="connsiteX97" fmla="*/ 8480905 w 12202113"/>
              <a:gd name="connsiteY97" fmla="*/ 3119749 h 3188466"/>
              <a:gd name="connsiteX98" fmla="*/ 8457530 w 12202113"/>
              <a:gd name="connsiteY98" fmla="*/ 3122810 h 3188466"/>
              <a:gd name="connsiteX99" fmla="*/ 8445451 w 12202113"/>
              <a:gd name="connsiteY99" fmla="*/ 3123697 h 3188466"/>
              <a:gd name="connsiteX100" fmla="*/ 8442039 w 12202113"/>
              <a:gd name="connsiteY100" fmla="*/ 3125378 h 3188466"/>
              <a:gd name="connsiteX101" fmla="*/ 8424215 w 12202113"/>
              <a:gd name="connsiteY101" fmla="*/ 3125963 h 3188466"/>
              <a:gd name="connsiteX102" fmla="*/ 8422165 w 12202113"/>
              <a:gd name="connsiteY102" fmla="*/ 3125491 h 3188466"/>
              <a:gd name="connsiteX103" fmla="*/ 8407465 w 12202113"/>
              <a:gd name="connsiteY103" fmla="*/ 3127979 h 3188466"/>
              <a:gd name="connsiteX104" fmla="*/ 8395146 w 12202113"/>
              <a:gd name="connsiteY104" fmla="*/ 3132488 h 3188466"/>
              <a:gd name="connsiteX105" fmla="*/ 8243538 w 12202113"/>
              <a:gd name="connsiteY105" fmla="*/ 3129873 h 3188466"/>
              <a:gd name="connsiteX106" fmla="*/ 8112685 w 12202113"/>
              <a:gd name="connsiteY106" fmla="*/ 3148698 h 3188466"/>
              <a:gd name="connsiteX107" fmla="*/ 8026741 w 12202113"/>
              <a:gd name="connsiteY107" fmla="*/ 3154015 h 3188466"/>
              <a:gd name="connsiteX108" fmla="*/ 8030400 w 12202113"/>
              <a:gd name="connsiteY108" fmla="*/ 3146736 h 3188466"/>
              <a:gd name="connsiteX109" fmla="*/ 8002987 w 12202113"/>
              <a:gd name="connsiteY109" fmla="*/ 3135663 h 3188466"/>
              <a:gd name="connsiteX110" fmla="*/ 7798568 w 12202113"/>
              <a:gd name="connsiteY110" fmla="*/ 3141249 h 3188466"/>
              <a:gd name="connsiteX111" fmla="*/ 7746353 w 12202113"/>
              <a:gd name="connsiteY111" fmla="*/ 3137755 h 3188466"/>
              <a:gd name="connsiteX112" fmla="*/ 7700395 w 12202113"/>
              <a:gd name="connsiteY112" fmla="*/ 3144729 h 3188466"/>
              <a:gd name="connsiteX113" fmla="*/ 7681335 w 12202113"/>
              <a:gd name="connsiteY113" fmla="*/ 3141120 h 3188466"/>
              <a:gd name="connsiteX114" fmla="*/ 7678044 w 12202113"/>
              <a:gd name="connsiteY114" fmla="*/ 3140387 h 3188466"/>
              <a:gd name="connsiteX115" fmla="*/ 7664890 w 12202113"/>
              <a:gd name="connsiteY115" fmla="*/ 3139855 h 3188466"/>
              <a:gd name="connsiteX116" fmla="*/ 7661183 w 12202113"/>
              <a:gd name="connsiteY116" fmla="*/ 3136706 h 3188466"/>
              <a:gd name="connsiteX117" fmla="*/ 7641383 w 12202113"/>
              <a:gd name="connsiteY117" fmla="*/ 3133755 h 3188466"/>
              <a:gd name="connsiteX118" fmla="*/ 7617169 w 12202113"/>
              <a:gd name="connsiteY118" fmla="*/ 3133614 h 3188466"/>
              <a:gd name="connsiteX119" fmla="*/ 7531143 w 12202113"/>
              <a:gd name="connsiteY119" fmla="*/ 3132781 h 3188466"/>
              <a:gd name="connsiteX120" fmla="*/ 7517113 w 12202113"/>
              <a:gd name="connsiteY120" fmla="*/ 3134483 h 3188466"/>
              <a:gd name="connsiteX121" fmla="*/ 7471320 w 12202113"/>
              <a:gd name="connsiteY121" fmla="*/ 3131645 h 3188466"/>
              <a:gd name="connsiteX122" fmla="*/ 7430512 w 12202113"/>
              <a:gd name="connsiteY122" fmla="*/ 3131007 h 3188466"/>
              <a:gd name="connsiteX123" fmla="*/ 7404071 w 12202113"/>
              <a:gd name="connsiteY123" fmla="*/ 3132361 h 3188466"/>
              <a:gd name="connsiteX124" fmla="*/ 7397140 w 12202113"/>
              <a:gd name="connsiteY124" fmla="*/ 3131239 h 3188466"/>
              <a:gd name="connsiteX125" fmla="*/ 7370514 w 12202113"/>
              <a:gd name="connsiteY125" fmla="*/ 3130516 h 3188466"/>
              <a:gd name="connsiteX126" fmla="*/ 7356953 w 12202113"/>
              <a:gd name="connsiteY126" fmla="*/ 3132179 h 3188466"/>
              <a:gd name="connsiteX127" fmla="*/ 7343567 w 12202113"/>
              <a:gd name="connsiteY127" fmla="*/ 3128350 h 3188466"/>
              <a:gd name="connsiteX128" fmla="*/ 7340295 w 12202113"/>
              <a:gd name="connsiteY128" fmla="*/ 3125545 h 3188466"/>
              <a:gd name="connsiteX129" fmla="*/ 7321348 w 12202113"/>
              <a:gd name="connsiteY129" fmla="*/ 3126804 h 3188466"/>
              <a:gd name="connsiteX130" fmla="*/ 7305815 w 12202113"/>
              <a:gd name="connsiteY130" fmla="*/ 3124063 h 3188466"/>
              <a:gd name="connsiteX131" fmla="*/ 7292274 w 12202113"/>
              <a:gd name="connsiteY131" fmla="*/ 3125855 h 3188466"/>
              <a:gd name="connsiteX132" fmla="*/ 7286654 w 12202113"/>
              <a:gd name="connsiteY132" fmla="*/ 3125451 h 3188466"/>
              <a:gd name="connsiteX133" fmla="*/ 7272685 w 12202113"/>
              <a:gd name="connsiteY133" fmla="*/ 3124094 h 3188466"/>
              <a:gd name="connsiteX134" fmla="*/ 7248584 w 12202113"/>
              <a:gd name="connsiteY134" fmla="*/ 3121080 h 3188466"/>
              <a:gd name="connsiteX135" fmla="*/ 7241065 w 12202113"/>
              <a:gd name="connsiteY135" fmla="*/ 3120661 h 3188466"/>
              <a:gd name="connsiteX136" fmla="*/ 7224696 w 12202113"/>
              <a:gd name="connsiteY136" fmla="*/ 3116051 h 3188466"/>
              <a:gd name="connsiteX137" fmla="*/ 7193009 w 12202113"/>
              <a:gd name="connsiteY137" fmla="*/ 3112108 h 3188466"/>
              <a:gd name="connsiteX138" fmla="*/ 7137220 w 12202113"/>
              <a:gd name="connsiteY138" fmla="*/ 3098354 h 3188466"/>
              <a:gd name="connsiteX139" fmla="*/ 7104427 w 12202113"/>
              <a:gd name="connsiteY139" fmla="*/ 3091790 h 3188466"/>
              <a:gd name="connsiteX140" fmla="*/ 7082240 w 12202113"/>
              <a:gd name="connsiteY140" fmla="*/ 3085740 h 3188466"/>
              <a:gd name="connsiteX141" fmla="*/ 7016754 w 12202113"/>
              <a:gd name="connsiteY141" fmla="*/ 3077196 h 3188466"/>
              <a:gd name="connsiteX142" fmla="*/ 6904436 w 12202113"/>
              <a:gd name="connsiteY142" fmla="*/ 3065900 h 3188466"/>
              <a:gd name="connsiteX143" fmla="*/ 6881434 w 12202113"/>
              <a:gd name="connsiteY143" fmla="*/ 3062865 h 3188466"/>
              <a:gd name="connsiteX144" fmla="*/ 6865273 w 12202113"/>
              <a:gd name="connsiteY144" fmla="*/ 3057749 h 3188466"/>
              <a:gd name="connsiteX145" fmla="*/ 6864671 w 12202113"/>
              <a:gd name="connsiteY145" fmla="*/ 3054378 h 3188466"/>
              <a:gd name="connsiteX146" fmla="*/ 6852599 w 12202113"/>
              <a:gd name="connsiteY146" fmla="*/ 3052306 h 3188466"/>
              <a:gd name="connsiteX147" fmla="*/ 6850143 w 12202113"/>
              <a:gd name="connsiteY147" fmla="*/ 3051232 h 3188466"/>
              <a:gd name="connsiteX148" fmla="*/ 6835301 w 12202113"/>
              <a:gd name="connsiteY148" fmla="*/ 3045593 h 3188466"/>
              <a:gd name="connsiteX149" fmla="*/ 6784871 w 12202113"/>
              <a:gd name="connsiteY149" fmla="*/ 3046562 h 3188466"/>
              <a:gd name="connsiteX150" fmla="*/ 6738245 w 12202113"/>
              <a:gd name="connsiteY150" fmla="*/ 3037055 h 3188466"/>
              <a:gd name="connsiteX151" fmla="*/ 6537703 w 12202113"/>
              <a:gd name="connsiteY151" fmla="*/ 3017736 h 3188466"/>
              <a:gd name="connsiteX152" fmla="*/ 6521858 w 12202113"/>
              <a:gd name="connsiteY152" fmla="*/ 3004158 h 3188466"/>
              <a:gd name="connsiteX153" fmla="*/ 6445069 w 12202113"/>
              <a:gd name="connsiteY153" fmla="*/ 2992470 h 3188466"/>
              <a:gd name="connsiteX154" fmla="*/ 6302447 w 12202113"/>
              <a:gd name="connsiteY154" fmla="*/ 2994274 h 3188466"/>
              <a:gd name="connsiteX155" fmla="*/ 6160029 w 12202113"/>
              <a:gd name="connsiteY155" fmla="*/ 2973666 h 3188466"/>
              <a:gd name="connsiteX156" fmla="*/ 6144046 w 12202113"/>
              <a:gd name="connsiteY156" fmla="*/ 2976380 h 3188466"/>
              <a:gd name="connsiteX157" fmla="*/ 6127670 w 12202113"/>
              <a:gd name="connsiteY157" fmla="*/ 2976929 h 3188466"/>
              <a:gd name="connsiteX158" fmla="*/ 6126155 w 12202113"/>
              <a:gd name="connsiteY158" fmla="*/ 2976245 h 3188466"/>
              <a:gd name="connsiteX159" fmla="*/ 6108575 w 12202113"/>
              <a:gd name="connsiteY159" fmla="*/ 2974651 h 3188466"/>
              <a:gd name="connsiteX160" fmla="*/ 6103746 w 12202113"/>
              <a:gd name="connsiteY160" fmla="*/ 2975803 h 3188466"/>
              <a:gd name="connsiteX161" fmla="*/ 6091377 w 12202113"/>
              <a:gd name="connsiteY161" fmla="*/ 2975180 h 3188466"/>
              <a:gd name="connsiteX162" fmla="*/ 6066183 w 12202113"/>
              <a:gd name="connsiteY162" fmla="*/ 2975222 h 3188466"/>
              <a:gd name="connsiteX163" fmla="*/ 6063287 w 12202113"/>
              <a:gd name="connsiteY163" fmla="*/ 2974353 h 3188466"/>
              <a:gd name="connsiteX164" fmla="*/ 6054813 w 12202113"/>
              <a:gd name="connsiteY164" fmla="*/ 2974911 h 3188466"/>
              <a:gd name="connsiteX165" fmla="*/ 6050809 w 12202113"/>
              <a:gd name="connsiteY165" fmla="*/ 2973985 h 3188466"/>
              <a:gd name="connsiteX166" fmla="*/ 6013979 w 12202113"/>
              <a:gd name="connsiteY166" fmla="*/ 2974553 h 3188466"/>
              <a:gd name="connsiteX167" fmla="*/ 6013800 w 12202113"/>
              <a:gd name="connsiteY167" fmla="*/ 2973973 h 3188466"/>
              <a:gd name="connsiteX168" fmla="*/ 6004866 w 12202113"/>
              <a:gd name="connsiteY168" fmla="*/ 2971570 h 3188466"/>
              <a:gd name="connsiteX169" fmla="*/ 5987036 w 12202113"/>
              <a:gd name="connsiteY169" fmla="*/ 2968315 h 3188466"/>
              <a:gd name="connsiteX170" fmla="*/ 5950027 w 12202113"/>
              <a:gd name="connsiteY170" fmla="*/ 2953546 h 3188466"/>
              <a:gd name="connsiteX171" fmla="*/ 5911668 w 12202113"/>
              <a:gd name="connsiteY171" fmla="*/ 2954074 h 3188466"/>
              <a:gd name="connsiteX172" fmla="*/ 5904110 w 12202113"/>
              <a:gd name="connsiteY172" fmla="*/ 2953861 h 3188466"/>
              <a:gd name="connsiteX173" fmla="*/ 5904026 w 12202113"/>
              <a:gd name="connsiteY173" fmla="*/ 2953724 h 3188466"/>
              <a:gd name="connsiteX174" fmla="*/ 5896189 w 12202113"/>
              <a:gd name="connsiteY174" fmla="*/ 2953236 h 3188466"/>
              <a:gd name="connsiteX175" fmla="*/ 5890331 w 12202113"/>
              <a:gd name="connsiteY175" fmla="*/ 2953471 h 3188466"/>
              <a:gd name="connsiteX176" fmla="*/ 5875672 w 12202113"/>
              <a:gd name="connsiteY176" fmla="*/ 2953056 h 3188466"/>
              <a:gd name="connsiteX177" fmla="*/ 5871070 w 12202113"/>
              <a:gd name="connsiteY177" fmla="*/ 2952035 h 3188466"/>
              <a:gd name="connsiteX178" fmla="*/ 5869888 w 12202113"/>
              <a:gd name="connsiteY178" fmla="*/ 2950364 h 3188466"/>
              <a:gd name="connsiteX179" fmla="*/ 5868461 w 12202113"/>
              <a:gd name="connsiteY179" fmla="*/ 2950506 h 3188466"/>
              <a:gd name="connsiteX180" fmla="*/ 5843343 w 12202113"/>
              <a:gd name="connsiteY180" fmla="*/ 2945262 h 3188466"/>
              <a:gd name="connsiteX181" fmla="*/ 5784331 w 12202113"/>
              <a:gd name="connsiteY181" fmla="*/ 2938531 h 3188466"/>
              <a:gd name="connsiteX182" fmla="*/ 5749498 w 12202113"/>
              <a:gd name="connsiteY182" fmla="*/ 2936713 h 3188466"/>
              <a:gd name="connsiteX183" fmla="*/ 5655214 w 12202113"/>
              <a:gd name="connsiteY183" fmla="*/ 2929503 h 3188466"/>
              <a:gd name="connsiteX184" fmla="*/ 5561446 w 12202113"/>
              <a:gd name="connsiteY184" fmla="*/ 2920575 h 3188466"/>
              <a:gd name="connsiteX185" fmla="*/ 5519456 w 12202113"/>
              <a:gd name="connsiteY185" fmla="*/ 2906631 h 3188466"/>
              <a:gd name="connsiteX186" fmla="*/ 5514099 w 12202113"/>
              <a:gd name="connsiteY186" fmla="*/ 2906097 h 3188466"/>
              <a:gd name="connsiteX187" fmla="*/ 5499273 w 12202113"/>
              <a:gd name="connsiteY187" fmla="*/ 2907057 h 3188466"/>
              <a:gd name="connsiteX188" fmla="*/ 5493664 w 12202113"/>
              <a:gd name="connsiteY188" fmla="*/ 2907817 h 3188466"/>
              <a:gd name="connsiteX189" fmla="*/ 5485530 w 12202113"/>
              <a:gd name="connsiteY189" fmla="*/ 2908080 h 3188466"/>
              <a:gd name="connsiteX190" fmla="*/ 5485337 w 12202113"/>
              <a:gd name="connsiteY190" fmla="*/ 2907959 h 3188466"/>
              <a:gd name="connsiteX191" fmla="*/ 5477696 w 12202113"/>
              <a:gd name="connsiteY191" fmla="*/ 2908455 h 3188466"/>
              <a:gd name="connsiteX192" fmla="*/ 5440170 w 12202113"/>
              <a:gd name="connsiteY192" fmla="*/ 2912482 h 3188466"/>
              <a:gd name="connsiteX193" fmla="*/ 5391911 w 12202113"/>
              <a:gd name="connsiteY193" fmla="*/ 2902040 h 3188466"/>
              <a:gd name="connsiteX194" fmla="*/ 5371708 w 12202113"/>
              <a:gd name="connsiteY194" fmla="*/ 2900629 h 3188466"/>
              <a:gd name="connsiteX195" fmla="*/ 5360976 w 12202113"/>
              <a:gd name="connsiteY195" fmla="*/ 2899197 h 3188466"/>
              <a:gd name="connsiteX196" fmla="*/ 5360345 w 12202113"/>
              <a:gd name="connsiteY196" fmla="*/ 2898671 h 3188466"/>
              <a:gd name="connsiteX197" fmla="*/ 5324367 w 12202113"/>
              <a:gd name="connsiteY197" fmla="*/ 2902593 h 3188466"/>
              <a:gd name="connsiteX198" fmla="*/ 5319673 w 12202113"/>
              <a:gd name="connsiteY198" fmla="*/ 2902094 h 3188466"/>
              <a:gd name="connsiteX199" fmla="*/ 5296114 w 12202113"/>
              <a:gd name="connsiteY199" fmla="*/ 2905958 h 3188466"/>
              <a:gd name="connsiteX200" fmla="*/ 5283999 w 12202113"/>
              <a:gd name="connsiteY200" fmla="*/ 2907258 h 3188466"/>
              <a:gd name="connsiteX201" fmla="*/ 5280460 w 12202113"/>
              <a:gd name="connsiteY201" fmla="*/ 2909063 h 3188466"/>
              <a:gd name="connsiteX202" fmla="*/ 5262637 w 12202113"/>
              <a:gd name="connsiteY202" fmla="*/ 2910250 h 3188466"/>
              <a:gd name="connsiteX203" fmla="*/ 5260635 w 12202113"/>
              <a:gd name="connsiteY203" fmla="*/ 2909845 h 3188466"/>
              <a:gd name="connsiteX204" fmla="*/ 5245770 w 12202113"/>
              <a:gd name="connsiteY204" fmla="*/ 2912842 h 3188466"/>
              <a:gd name="connsiteX205" fmla="*/ 5233108 w 12202113"/>
              <a:gd name="connsiteY205" fmla="*/ 2917794 h 3188466"/>
              <a:gd name="connsiteX206" fmla="*/ 5082201 w 12202113"/>
              <a:gd name="connsiteY206" fmla="*/ 2920260 h 3188466"/>
              <a:gd name="connsiteX207" fmla="*/ 4939211 w 12202113"/>
              <a:gd name="connsiteY207" fmla="*/ 2931760 h 3188466"/>
              <a:gd name="connsiteX208" fmla="*/ 4794309 w 12202113"/>
              <a:gd name="connsiteY208" fmla="*/ 2937227 h 3188466"/>
              <a:gd name="connsiteX209" fmla="*/ 4637676 w 12202113"/>
              <a:gd name="connsiteY209" fmla="*/ 2946666 h 3188466"/>
              <a:gd name="connsiteX210" fmla="*/ 4585922 w 12202113"/>
              <a:gd name="connsiteY210" fmla="*/ 2944906 h 3188466"/>
              <a:gd name="connsiteX211" fmla="*/ 4539516 w 12202113"/>
              <a:gd name="connsiteY211" fmla="*/ 2953466 h 3188466"/>
              <a:gd name="connsiteX212" fmla="*/ 4520819 w 12202113"/>
              <a:gd name="connsiteY212" fmla="*/ 2950477 h 3188466"/>
              <a:gd name="connsiteX213" fmla="*/ 4517604 w 12202113"/>
              <a:gd name="connsiteY213" fmla="*/ 2949852 h 3188466"/>
              <a:gd name="connsiteX214" fmla="*/ 4504537 w 12202113"/>
              <a:gd name="connsiteY214" fmla="*/ 2949759 h 3188466"/>
              <a:gd name="connsiteX215" fmla="*/ 4501104 w 12202113"/>
              <a:gd name="connsiteY215" fmla="*/ 2946715 h 3188466"/>
              <a:gd name="connsiteX216" fmla="*/ 4342695 w 12202113"/>
              <a:gd name="connsiteY216" fmla="*/ 2951638 h 3188466"/>
              <a:gd name="connsiteX217" fmla="*/ 4274096 w 12202113"/>
              <a:gd name="connsiteY217" fmla="*/ 2953640 h 3188466"/>
              <a:gd name="connsiteX218" fmla="*/ 4248170 w 12202113"/>
              <a:gd name="connsiteY218" fmla="*/ 2951384 h 3188466"/>
              <a:gd name="connsiteX219" fmla="*/ 4147924 w 12202113"/>
              <a:gd name="connsiteY219" fmla="*/ 2945945 h 3188466"/>
              <a:gd name="connsiteX220" fmla="*/ 4061825 w 12202113"/>
              <a:gd name="connsiteY220" fmla="*/ 2944206 h 3188466"/>
              <a:gd name="connsiteX221" fmla="*/ 3998557 w 12202113"/>
              <a:gd name="connsiteY221" fmla="*/ 2955821 h 3188466"/>
              <a:gd name="connsiteX222" fmla="*/ 3993107 w 12202113"/>
              <a:gd name="connsiteY222" fmla="*/ 2953708 h 3188466"/>
              <a:gd name="connsiteX223" fmla="*/ 3949713 w 12202113"/>
              <a:gd name="connsiteY223" fmla="*/ 2955441 h 3188466"/>
              <a:gd name="connsiteX224" fmla="*/ 3797284 w 12202113"/>
              <a:gd name="connsiteY224" fmla="*/ 2977037 h 3188466"/>
              <a:gd name="connsiteX225" fmla="*/ 3712498 w 12202113"/>
              <a:gd name="connsiteY225" fmla="*/ 2979996 h 3188466"/>
              <a:gd name="connsiteX226" fmla="*/ 3682471 w 12202113"/>
              <a:gd name="connsiteY226" fmla="*/ 2978543 h 3188466"/>
              <a:gd name="connsiteX227" fmla="*/ 3632163 w 12202113"/>
              <a:gd name="connsiteY227" fmla="*/ 2976264 h 3188466"/>
              <a:gd name="connsiteX228" fmla="*/ 3594728 w 12202113"/>
              <a:gd name="connsiteY228" fmla="*/ 2968398 h 3188466"/>
              <a:gd name="connsiteX229" fmla="*/ 3552594 w 12202113"/>
              <a:gd name="connsiteY229" fmla="*/ 2968934 h 3188466"/>
              <a:gd name="connsiteX230" fmla="*/ 3542589 w 12202113"/>
              <a:gd name="connsiteY230" fmla="*/ 2977031 h 3188466"/>
              <a:gd name="connsiteX231" fmla="*/ 3497591 w 12202113"/>
              <a:gd name="connsiteY231" fmla="*/ 2975018 h 3188466"/>
              <a:gd name="connsiteX232" fmla="*/ 3429352 w 12202113"/>
              <a:gd name="connsiteY232" fmla="*/ 2971090 h 3188466"/>
              <a:gd name="connsiteX233" fmla="*/ 3389938 w 12202113"/>
              <a:gd name="connsiteY233" fmla="*/ 2970884 h 3188466"/>
              <a:gd name="connsiteX234" fmla="*/ 3282344 w 12202113"/>
              <a:gd name="connsiteY234" fmla="*/ 2968084 h 3188466"/>
              <a:gd name="connsiteX235" fmla="*/ 3174624 w 12202113"/>
              <a:gd name="connsiteY235" fmla="*/ 2963576 h 3188466"/>
              <a:gd name="connsiteX236" fmla="*/ 3111077 w 12202113"/>
              <a:gd name="connsiteY236" fmla="*/ 2951285 h 3188466"/>
              <a:gd name="connsiteX237" fmla="*/ 3022501 w 12202113"/>
              <a:gd name="connsiteY237" fmla="*/ 2948619 h 3188466"/>
              <a:gd name="connsiteX238" fmla="*/ 3007714 w 12202113"/>
              <a:gd name="connsiteY238" fmla="*/ 2946762 h 3188466"/>
              <a:gd name="connsiteX239" fmla="*/ 2903098 w 12202113"/>
              <a:gd name="connsiteY239" fmla="*/ 2940576 h 3188466"/>
              <a:gd name="connsiteX240" fmla="*/ 2781591 w 12202113"/>
              <a:gd name="connsiteY240" fmla="*/ 2946394 h 3188466"/>
              <a:gd name="connsiteX241" fmla="*/ 2627942 w 12202113"/>
              <a:gd name="connsiteY241" fmla="*/ 2919996 h 3188466"/>
              <a:gd name="connsiteX242" fmla="*/ 2354959 w 12202113"/>
              <a:gd name="connsiteY242" fmla="*/ 2882080 h 3188466"/>
              <a:gd name="connsiteX243" fmla="*/ 2063184 w 12202113"/>
              <a:gd name="connsiteY243" fmla="*/ 2879109 h 3188466"/>
              <a:gd name="connsiteX244" fmla="*/ 1986946 w 12202113"/>
              <a:gd name="connsiteY244" fmla="*/ 2887619 h 3188466"/>
              <a:gd name="connsiteX245" fmla="*/ 1763479 w 12202113"/>
              <a:gd name="connsiteY245" fmla="*/ 2909077 h 3188466"/>
              <a:gd name="connsiteX246" fmla="*/ 1537980 w 12202113"/>
              <a:gd name="connsiteY246" fmla="*/ 2960398 h 3188466"/>
              <a:gd name="connsiteX247" fmla="*/ 1395229 w 12202113"/>
              <a:gd name="connsiteY247" fmla="*/ 2975625 h 3188466"/>
              <a:gd name="connsiteX248" fmla="*/ 1327834 w 12202113"/>
              <a:gd name="connsiteY248" fmla="*/ 2989485 h 3188466"/>
              <a:gd name="connsiteX249" fmla="*/ 1280757 w 12202113"/>
              <a:gd name="connsiteY249" fmla="*/ 2992959 h 3188466"/>
              <a:gd name="connsiteX250" fmla="*/ 1252582 w 12202113"/>
              <a:gd name="connsiteY250" fmla="*/ 2995877 h 3188466"/>
              <a:gd name="connsiteX251" fmla="*/ 1204670 w 12202113"/>
              <a:gd name="connsiteY251" fmla="*/ 3014826 h 3188466"/>
              <a:gd name="connsiteX252" fmla="*/ 1020457 w 12202113"/>
              <a:gd name="connsiteY252" fmla="*/ 3031603 h 3188466"/>
              <a:gd name="connsiteX253" fmla="*/ 843248 w 12202113"/>
              <a:gd name="connsiteY253" fmla="*/ 3026954 h 3188466"/>
              <a:gd name="connsiteX254" fmla="*/ 583517 w 12202113"/>
              <a:gd name="connsiteY254" fmla="*/ 3089095 h 3188466"/>
              <a:gd name="connsiteX255" fmla="*/ 556836 w 12202113"/>
              <a:gd name="connsiteY255" fmla="*/ 3094374 h 3188466"/>
              <a:gd name="connsiteX256" fmla="*/ 412089 w 12202113"/>
              <a:gd name="connsiteY256" fmla="*/ 3121334 h 3188466"/>
              <a:gd name="connsiteX257" fmla="*/ 83929 w 12202113"/>
              <a:gd name="connsiteY257" fmla="*/ 3150566 h 3188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12202113" h="3188466">
                <a:moveTo>
                  <a:pt x="0" y="3188466"/>
                </a:moveTo>
                <a:lnTo>
                  <a:pt x="10116" y="2657641"/>
                </a:lnTo>
                <a:lnTo>
                  <a:pt x="10116" y="0"/>
                </a:lnTo>
                <a:lnTo>
                  <a:pt x="12202113" y="0"/>
                </a:lnTo>
                <a:lnTo>
                  <a:pt x="12202113" y="2879832"/>
                </a:lnTo>
                <a:lnTo>
                  <a:pt x="12198167" y="2880360"/>
                </a:lnTo>
                <a:cubicBezTo>
                  <a:pt x="12163116" y="2884349"/>
                  <a:pt x="12143771" y="2884544"/>
                  <a:pt x="12122128" y="2887194"/>
                </a:cubicBezTo>
                <a:cubicBezTo>
                  <a:pt x="12087086" y="2893347"/>
                  <a:pt x="12050015" y="2907304"/>
                  <a:pt x="12028868" y="2911786"/>
                </a:cubicBezTo>
                <a:lnTo>
                  <a:pt x="11995238" y="2914090"/>
                </a:lnTo>
                <a:lnTo>
                  <a:pt x="11996460" y="2918442"/>
                </a:lnTo>
                <a:lnTo>
                  <a:pt x="11983968" y="2918762"/>
                </a:lnTo>
                <a:lnTo>
                  <a:pt x="11956084" y="2918868"/>
                </a:lnTo>
                <a:cubicBezTo>
                  <a:pt x="11938684" y="2919526"/>
                  <a:pt x="11890300" y="2918483"/>
                  <a:pt x="11872586" y="2920076"/>
                </a:cubicBezTo>
                <a:cubicBezTo>
                  <a:pt x="11867476" y="2924717"/>
                  <a:pt x="11859589" y="2927247"/>
                  <a:pt x="11849804" y="2928420"/>
                </a:cubicBezTo>
                <a:lnTo>
                  <a:pt x="11828254" y="2928551"/>
                </a:lnTo>
                <a:lnTo>
                  <a:pt x="11703277" y="2939735"/>
                </a:lnTo>
                <a:lnTo>
                  <a:pt x="11686094" y="2940570"/>
                </a:lnTo>
                <a:lnTo>
                  <a:pt x="11676788" y="2944321"/>
                </a:lnTo>
                <a:cubicBezTo>
                  <a:pt x="11669684" y="2945069"/>
                  <a:pt x="11649276" y="2944585"/>
                  <a:pt x="11643464" y="2945066"/>
                </a:cubicBezTo>
                <a:lnTo>
                  <a:pt x="11641922" y="2947200"/>
                </a:lnTo>
                <a:cubicBezTo>
                  <a:pt x="11623408" y="2950611"/>
                  <a:pt x="11553770" y="2961969"/>
                  <a:pt x="11532386" y="2965529"/>
                </a:cubicBezTo>
                <a:cubicBezTo>
                  <a:pt x="11528114" y="2962248"/>
                  <a:pt x="11518548" y="2967430"/>
                  <a:pt x="11513619" y="2968556"/>
                </a:cubicBezTo>
                <a:cubicBezTo>
                  <a:pt x="11512856" y="2966346"/>
                  <a:pt x="11500924" y="2965672"/>
                  <a:pt x="11497404" y="2967639"/>
                </a:cubicBezTo>
                <a:cubicBezTo>
                  <a:pt x="11413522" y="2978420"/>
                  <a:pt x="11455510" y="2956141"/>
                  <a:pt x="11407630" y="2970255"/>
                </a:cubicBezTo>
                <a:cubicBezTo>
                  <a:pt x="11399160" y="2971190"/>
                  <a:pt x="11392296" y="2970299"/>
                  <a:pt x="11386276" y="2968648"/>
                </a:cubicBezTo>
                <a:lnTo>
                  <a:pt x="11377296" y="2965257"/>
                </a:lnTo>
                <a:lnTo>
                  <a:pt x="11342536" y="2971666"/>
                </a:lnTo>
                <a:cubicBezTo>
                  <a:pt x="11325414" y="2973900"/>
                  <a:pt x="11307393" y="2975381"/>
                  <a:pt x="11288902" y="2976058"/>
                </a:cubicBezTo>
                <a:cubicBezTo>
                  <a:pt x="11284753" y="2971542"/>
                  <a:pt x="11270239" y="2977957"/>
                  <a:pt x="11263411" y="2979228"/>
                </a:cubicBezTo>
                <a:cubicBezTo>
                  <a:pt x="11263340" y="2976278"/>
                  <a:pt x="11248212" y="2974865"/>
                  <a:pt x="11242843" y="2977303"/>
                </a:cubicBezTo>
                <a:cubicBezTo>
                  <a:pt x="11130019" y="2987845"/>
                  <a:pt x="11193504" y="2960297"/>
                  <a:pt x="11125798" y="2976816"/>
                </a:cubicBezTo>
                <a:cubicBezTo>
                  <a:pt x="11114472" y="2977677"/>
                  <a:pt x="11105974" y="2976199"/>
                  <a:pt x="11098884" y="2973758"/>
                </a:cubicBezTo>
                <a:lnTo>
                  <a:pt x="11086128" y="2967663"/>
                </a:lnTo>
                <a:lnTo>
                  <a:pt x="11076132" y="2969836"/>
                </a:lnTo>
                <a:cubicBezTo>
                  <a:pt x="11038408" y="2970007"/>
                  <a:pt x="11027285" y="2963760"/>
                  <a:pt x="11005337" y="2970053"/>
                </a:cubicBezTo>
                <a:cubicBezTo>
                  <a:pt x="10972902" y="2956973"/>
                  <a:pt x="10983824" y="2968749"/>
                  <a:pt x="10959154" y="2970750"/>
                </a:cubicBezTo>
                <a:cubicBezTo>
                  <a:pt x="10939692" y="2973358"/>
                  <a:pt x="10975422" y="2978377"/>
                  <a:pt x="10956347" y="2979118"/>
                </a:cubicBezTo>
                <a:cubicBezTo>
                  <a:pt x="10935712" y="2975741"/>
                  <a:pt x="10936682" y="2986229"/>
                  <a:pt x="10915223" y="2982099"/>
                </a:cubicBezTo>
                <a:cubicBezTo>
                  <a:pt x="10920436" y="2974198"/>
                  <a:pt x="10872877" y="2983630"/>
                  <a:pt x="10871398" y="2976728"/>
                </a:cubicBezTo>
                <a:cubicBezTo>
                  <a:pt x="10853171" y="2986599"/>
                  <a:pt x="10844013" y="2974439"/>
                  <a:pt x="10819743" y="2977481"/>
                </a:cubicBezTo>
                <a:cubicBezTo>
                  <a:pt x="10808314" y="2981215"/>
                  <a:pt x="10800068" y="2981856"/>
                  <a:pt x="10788834" y="2977840"/>
                </a:cubicBezTo>
                <a:cubicBezTo>
                  <a:pt x="10736185" y="2996020"/>
                  <a:pt x="10756982" y="2978653"/>
                  <a:pt x="10707711" y="2985644"/>
                </a:cubicBezTo>
                <a:cubicBezTo>
                  <a:pt x="10665262" y="2992997"/>
                  <a:pt x="10617142" y="2997767"/>
                  <a:pt x="10576086" y="3015319"/>
                </a:cubicBezTo>
                <a:cubicBezTo>
                  <a:pt x="10568550" y="3020292"/>
                  <a:pt x="10550046" y="3022174"/>
                  <a:pt x="10534761" y="3019524"/>
                </a:cubicBezTo>
                <a:cubicBezTo>
                  <a:pt x="10532134" y="3019067"/>
                  <a:pt x="10529698" y="3018490"/>
                  <a:pt x="10527537" y="3017814"/>
                </a:cubicBezTo>
                <a:cubicBezTo>
                  <a:pt x="10492044" y="3020498"/>
                  <a:pt x="10362224" y="3032491"/>
                  <a:pt x="10321799" y="3035635"/>
                </a:cubicBezTo>
                <a:cubicBezTo>
                  <a:pt x="10318526" y="3029246"/>
                  <a:pt x="10298084" y="3040774"/>
                  <a:pt x="10284989" y="3036679"/>
                </a:cubicBezTo>
                <a:cubicBezTo>
                  <a:pt x="10275610" y="3033085"/>
                  <a:pt x="10267220" y="3035744"/>
                  <a:pt x="10257423" y="3036027"/>
                </a:cubicBezTo>
                <a:cubicBezTo>
                  <a:pt x="10244517" y="3033202"/>
                  <a:pt x="10202424" y="3038304"/>
                  <a:pt x="10191450" y="3041963"/>
                </a:cubicBezTo>
                <a:cubicBezTo>
                  <a:pt x="10165225" y="3054679"/>
                  <a:pt x="10105634" y="3045236"/>
                  <a:pt x="10083845" y="3054978"/>
                </a:cubicBezTo>
                <a:cubicBezTo>
                  <a:pt x="10075939" y="3056408"/>
                  <a:pt x="10068203" y="3056986"/>
                  <a:pt x="10060611" y="3057035"/>
                </a:cubicBezTo>
                <a:lnTo>
                  <a:pt x="10039363" y="3055961"/>
                </a:lnTo>
                <a:lnTo>
                  <a:pt x="10033322" y="3053238"/>
                </a:lnTo>
                <a:lnTo>
                  <a:pt x="10020337" y="3053912"/>
                </a:lnTo>
                <a:lnTo>
                  <a:pt x="10016616" y="3053498"/>
                </a:lnTo>
                <a:cubicBezTo>
                  <a:pt x="10009508" y="3052695"/>
                  <a:pt x="10002492" y="3051995"/>
                  <a:pt x="9995549" y="3051719"/>
                </a:cubicBezTo>
                <a:cubicBezTo>
                  <a:pt x="10004680" y="3065377"/>
                  <a:pt x="9937988" y="3051618"/>
                  <a:pt x="9957212" y="3062663"/>
                </a:cubicBezTo>
                <a:cubicBezTo>
                  <a:pt x="9920646" y="3063519"/>
                  <a:pt x="9948538" y="3073806"/>
                  <a:pt x="9904584" y="3063999"/>
                </a:cubicBezTo>
                <a:cubicBezTo>
                  <a:pt x="9847813" y="3075166"/>
                  <a:pt x="9758323" y="3071010"/>
                  <a:pt x="9713857" y="3087955"/>
                </a:cubicBezTo>
                <a:cubicBezTo>
                  <a:pt x="9719380" y="3081485"/>
                  <a:pt x="9695453" y="3076466"/>
                  <a:pt x="9678879" y="3079676"/>
                </a:cubicBezTo>
                <a:cubicBezTo>
                  <a:pt x="9698255" y="3054291"/>
                  <a:pt x="9613348" y="3102551"/>
                  <a:pt x="9598760" y="3085228"/>
                </a:cubicBezTo>
                <a:cubicBezTo>
                  <a:pt x="9598041" y="3101310"/>
                  <a:pt x="9523758" y="3128579"/>
                  <a:pt x="9488796" y="3115384"/>
                </a:cubicBezTo>
                <a:cubicBezTo>
                  <a:pt x="9435532" y="3118605"/>
                  <a:pt x="9397815" y="3131898"/>
                  <a:pt x="9341972" y="3126583"/>
                </a:cubicBezTo>
                <a:cubicBezTo>
                  <a:pt x="9340239" y="3128735"/>
                  <a:pt x="9337399" y="3130536"/>
                  <a:pt x="9333795" y="3132083"/>
                </a:cubicBezTo>
                <a:lnTo>
                  <a:pt x="9321736" y="3135834"/>
                </a:lnTo>
                <a:lnTo>
                  <a:pt x="9319405" y="3135561"/>
                </a:lnTo>
                <a:cubicBezTo>
                  <a:pt x="9310247" y="3135512"/>
                  <a:pt x="9305558" y="3136419"/>
                  <a:pt x="9302847" y="3137746"/>
                </a:cubicBezTo>
                <a:lnTo>
                  <a:pt x="9300930" y="3139687"/>
                </a:lnTo>
                <a:lnTo>
                  <a:pt x="9290106" y="3141645"/>
                </a:lnTo>
                <a:lnTo>
                  <a:pt x="9270220" y="3146737"/>
                </a:lnTo>
                <a:lnTo>
                  <a:pt x="9265150" y="3146531"/>
                </a:lnTo>
                <a:lnTo>
                  <a:pt x="9233057" y="3152408"/>
                </a:lnTo>
                <a:lnTo>
                  <a:pt x="9231974" y="3151938"/>
                </a:lnTo>
                <a:cubicBezTo>
                  <a:pt x="9228816" y="3151020"/>
                  <a:pt x="9225099" y="3150595"/>
                  <a:pt x="9220130" y="3151189"/>
                </a:cubicBezTo>
                <a:cubicBezTo>
                  <a:pt x="9218372" y="3142213"/>
                  <a:pt x="9213458" y="3148467"/>
                  <a:pt x="9198955" y="3151015"/>
                </a:cubicBezTo>
                <a:cubicBezTo>
                  <a:pt x="9192986" y="3137641"/>
                  <a:pt x="9157451" y="3149750"/>
                  <a:pt x="9142196" y="3143802"/>
                </a:cubicBezTo>
                <a:cubicBezTo>
                  <a:pt x="9131673" y="3145976"/>
                  <a:pt x="9120437" y="3148030"/>
                  <a:pt x="9108665" y="3149868"/>
                </a:cubicBezTo>
                <a:lnTo>
                  <a:pt x="9014086" y="3150791"/>
                </a:lnTo>
                <a:lnTo>
                  <a:pt x="8915037" y="3140020"/>
                </a:lnTo>
                <a:cubicBezTo>
                  <a:pt x="8878400" y="3139785"/>
                  <a:pt x="8846675" y="3135786"/>
                  <a:pt x="8815667" y="3138606"/>
                </a:cubicBezTo>
                <a:cubicBezTo>
                  <a:pt x="8803071" y="3135495"/>
                  <a:pt x="8791199" y="3134238"/>
                  <a:pt x="8779688" y="3138895"/>
                </a:cubicBezTo>
                <a:cubicBezTo>
                  <a:pt x="8745498" y="3137342"/>
                  <a:pt x="8737221" y="3130691"/>
                  <a:pt x="8715556" y="3135878"/>
                </a:cubicBezTo>
                <a:cubicBezTo>
                  <a:pt x="8696347" y="3125121"/>
                  <a:pt x="8695210" y="3129227"/>
                  <a:pt x="8686183" y="3132307"/>
                </a:cubicBezTo>
                <a:lnTo>
                  <a:pt x="8684895" y="3132527"/>
                </a:lnTo>
                <a:lnTo>
                  <a:pt x="8682270" y="3130989"/>
                </a:lnTo>
                <a:lnTo>
                  <a:pt x="8676836" y="3130278"/>
                </a:lnTo>
                <a:lnTo>
                  <a:pt x="8662002" y="3130735"/>
                </a:lnTo>
                <a:lnTo>
                  <a:pt x="8656423" y="3131304"/>
                </a:lnTo>
                <a:cubicBezTo>
                  <a:pt x="8652581" y="3131550"/>
                  <a:pt x="8650028" y="3131521"/>
                  <a:pt x="8648261" y="3131294"/>
                </a:cubicBezTo>
                <a:lnTo>
                  <a:pt x="8648057" y="3131167"/>
                </a:lnTo>
                <a:lnTo>
                  <a:pt x="8640412" y="3131403"/>
                </a:lnTo>
                <a:cubicBezTo>
                  <a:pt x="8627510" y="3132092"/>
                  <a:pt x="8614954" y="3133035"/>
                  <a:pt x="8603003" y="3134155"/>
                </a:cubicBezTo>
                <a:cubicBezTo>
                  <a:pt x="8592897" y="3127095"/>
                  <a:pt x="8548738" y="3135435"/>
                  <a:pt x="8553571" y="3122125"/>
                </a:cubicBezTo>
                <a:cubicBezTo>
                  <a:pt x="8537450" y="3123243"/>
                  <a:pt x="8527699" y="3128769"/>
                  <a:pt x="8533128" y="3120039"/>
                </a:cubicBezTo>
                <a:cubicBezTo>
                  <a:pt x="8527821" y="3120156"/>
                  <a:pt x="8524551" y="3119414"/>
                  <a:pt x="8522209" y="3118252"/>
                </a:cubicBezTo>
                <a:lnTo>
                  <a:pt x="8521532" y="3117705"/>
                </a:lnTo>
                <a:lnTo>
                  <a:pt x="8485667" y="3120406"/>
                </a:lnTo>
                <a:lnTo>
                  <a:pt x="8480905" y="3119749"/>
                </a:lnTo>
                <a:lnTo>
                  <a:pt x="8457530" y="3122810"/>
                </a:lnTo>
                <a:lnTo>
                  <a:pt x="8445451" y="3123697"/>
                </a:lnTo>
                <a:lnTo>
                  <a:pt x="8442039" y="3125378"/>
                </a:lnTo>
                <a:cubicBezTo>
                  <a:pt x="8438355" y="3126399"/>
                  <a:pt x="8433075" y="3126839"/>
                  <a:pt x="8424215" y="3125963"/>
                </a:cubicBezTo>
                <a:lnTo>
                  <a:pt x="8422165" y="3125491"/>
                </a:lnTo>
                <a:lnTo>
                  <a:pt x="8407465" y="3127979"/>
                </a:lnTo>
                <a:cubicBezTo>
                  <a:pt x="8402731" y="3129129"/>
                  <a:pt x="8398540" y="3130592"/>
                  <a:pt x="8395146" y="3132488"/>
                </a:cubicBezTo>
                <a:cubicBezTo>
                  <a:pt x="8345093" y="3122354"/>
                  <a:pt x="8297866" y="3131626"/>
                  <a:pt x="8243538" y="3129873"/>
                </a:cubicBezTo>
                <a:cubicBezTo>
                  <a:pt x="8220052" y="3114107"/>
                  <a:pt x="8126172" y="3133411"/>
                  <a:pt x="8112685" y="3148698"/>
                </a:cubicBezTo>
                <a:cubicBezTo>
                  <a:pt x="8112380" y="3135302"/>
                  <a:pt x="8044302" y="3153542"/>
                  <a:pt x="8026741" y="3154015"/>
                </a:cubicBezTo>
                <a:cubicBezTo>
                  <a:pt x="8020887" y="3154173"/>
                  <a:pt x="8020646" y="3152357"/>
                  <a:pt x="8030400" y="3146736"/>
                </a:cubicBezTo>
                <a:cubicBezTo>
                  <a:pt x="8011739" y="3148301"/>
                  <a:pt x="7992477" y="3141339"/>
                  <a:pt x="8002987" y="3135663"/>
                </a:cubicBezTo>
                <a:cubicBezTo>
                  <a:pt x="7946297" y="3147811"/>
                  <a:pt x="7862627" y="3135732"/>
                  <a:pt x="7798568" y="3141249"/>
                </a:cubicBezTo>
                <a:cubicBezTo>
                  <a:pt x="7763645" y="3127901"/>
                  <a:pt x="7782577" y="3140251"/>
                  <a:pt x="7746353" y="3137755"/>
                </a:cubicBezTo>
                <a:cubicBezTo>
                  <a:pt x="7756261" y="3150042"/>
                  <a:pt x="7702377" y="3130861"/>
                  <a:pt x="7700395" y="3144729"/>
                </a:cubicBezTo>
                <a:cubicBezTo>
                  <a:pt x="7693866" y="3143835"/>
                  <a:pt x="7687603" y="3142532"/>
                  <a:pt x="7681335" y="3141120"/>
                </a:cubicBezTo>
                <a:lnTo>
                  <a:pt x="7678044" y="3140387"/>
                </a:lnTo>
                <a:lnTo>
                  <a:pt x="7664890" y="3139855"/>
                </a:lnTo>
                <a:lnTo>
                  <a:pt x="7661183" y="3136706"/>
                </a:lnTo>
                <a:lnTo>
                  <a:pt x="7641383" y="3133755"/>
                </a:lnTo>
                <a:cubicBezTo>
                  <a:pt x="7633967" y="3133115"/>
                  <a:pt x="7625987" y="3132967"/>
                  <a:pt x="7617169" y="3133614"/>
                </a:cubicBezTo>
                <a:cubicBezTo>
                  <a:pt x="7595475" y="3139109"/>
                  <a:pt x="7561695" y="3132374"/>
                  <a:pt x="7531143" y="3132781"/>
                </a:cubicBezTo>
                <a:lnTo>
                  <a:pt x="7517113" y="3134483"/>
                </a:lnTo>
                <a:lnTo>
                  <a:pt x="7471320" y="3131645"/>
                </a:lnTo>
                <a:cubicBezTo>
                  <a:pt x="7458285" y="3131095"/>
                  <a:pt x="7444756" y="3130805"/>
                  <a:pt x="7430512" y="3131007"/>
                </a:cubicBezTo>
                <a:lnTo>
                  <a:pt x="7404071" y="3132361"/>
                </a:lnTo>
                <a:lnTo>
                  <a:pt x="7397140" y="3131239"/>
                </a:lnTo>
                <a:cubicBezTo>
                  <a:pt x="7385068" y="3131364"/>
                  <a:pt x="7369091" y="3135313"/>
                  <a:pt x="7370514" y="3130516"/>
                </a:cubicBezTo>
                <a:lnTo>
                  <a:pt x="7356953" y="3132179"/>
                </a:lnTo>
                <a:lnTo>
                  <a:pt x="7343567" y="3128350"/>
                </a:lnTo>
                <a:cubicBezTo>
                  <a:pt x="7342101" y="3127461"/>
                  <a:pt x="7340998" y="3126514"/>
                  <a:pt x="7340295" y="3125545"/>
                </a:cubicBezTo>
                <a:lnTo>
                  <a:pt x="7321348" y="3126804"/>
                </a:lnTo>
                <a:lnTo>
                  <a:pt x="7305815" y="3124063"/>
                </a:lnTo>
                <a:lnTo>
                  <a:pt x="7292274" y="3125855"/>
                </a:lnTo>
                <a:lnTo>
                  <a:pt x="7286654" y="3125451"/>
                </a:lnTo>
                <a:lnTo>
                  <a:pt x="7272685" y="3124094"/>
                </a:lnTo>
                <a:cubicBezTo>
                  <a:pt x="7265523" y="3123143"/>
                  <a:pt x="7257508" y="3121997"/>
                  <a:pt x="7248584" y="3121080"/>
                </a:cubicBezTo>
                <a:lnTo>
                  <a:pt x="7241065" y="3120661"/>
                </a:lnTo>
                <a:lnTo>
                  <a:pt x="7224696" y="3116051"/>
                </a:lnTo>
                <a:cubicBezTo>
                  <a:pt x="7212786" y="3112566"/>
                  <a:pt x="7203412" y="3110217"/>
                  <a:pt x="7193009" y="3112108"/>
                </a:cubicBezTo>
                <a:cubicBezTo>
                  <a:pt x="7175276" y="3107606"/>
                  <a:pt x="7162888" y="3094987"/>
                  <a:pt x="7137220" y="3098354"/>
                </a:cubicBezTo>
                <a:cubicBezTo>
                  <a:pt x="7145010" y="3092637"/>
                  <a:pt x="7108715" y="3097662"/>
                  <a:pt x="7104427" y="3091790"/>
                </a:cubicBezTo>
                <a:cubicBezTo>
                  <a:pt x="7102447" y="3087061"/>
                  <a:pt x="7090976" y="3087484"/>
                  <a:pt x="7082240" y="3085740"/>
                </a:cubicBezTo>
                <a:cubicBezTo>
                  <a:pt x="7076014" y="3080911"/>
                  <a:pt x="7032058" y="3076501"/>
                  <a:pt x="7016754" y="3077196"/>
                </a:cubicBezTo>
                <a:cubicBezTo>
                  <a:pt x="6973620" y="3082001"/>
                  <a:pt x="6938923" y="3062558"/>
                  <a:pt x="6904436" y="3065900"/>
                </a:cubicBezTo>
                <a:cubicBezTo>
                  <a:pt x="6895406" y="3065445"/>
                  <a:pt x="6887919" y="3064350"/>
                  <a:pt x="6881434" y="3062865"/>
                </a:cubicBezTo>
                <a:lnTo>
                  <a:pt x="6865273" y="3057749"/>
                </a:lnTo>
                <a:cubicBezTo>
                  <a:pt x="6865072" y="3056626"/>
                  <a:pt x="6864871" y="3055502"/>
                  <a:pt x="6864671" y="3054378"/>
                </a:cubicBezTo>
                <a:lnTo>
                  <a:pt x="6852599" y="3052306"/>
                </a:lnTo>
                <a:lnTo>
                  <a:pt x="6850143" y="3051232"/>
                </a:lnTo>
                <a:cubicBezTo>
                  <a:pt x="6845470" y="3049168"/>
                  <a:pt x="6840704" y="3047206"/>
                  <a:pt x="6835301" y="3045593"/>
                </a:cubicBezTo>
                <a:cubicBezTo>
                  <a:pt x="6820447" y="3058242"/>
                  <a:pt x="6786888" y="3033956"/>
                  <a:pt x="6784871" y="3046562"/>
                </a:cubicBezTo>
                <a:cubicBezTo>
                  <a:pt x="6752593" y="3039899"/>
                  <a:pt x="6759140" y="3053646"/>
                  <a:pt x="6738245" y="3037055"/>
                </a:cubicBezTo>
                <a:cubicBezTo>
                  <a:pt x="6671880" y="3034501"/>
                  <a:pt x="6603220" y="3013245"/>
                  <a:pt x="6537703" y="3017736"/>
                </a:cubicBezTo>
                <a:cubicBezTo>
                  <a:pt x="6553051" y="3013722"/>
                  <a:pt x="6541149" y="3004943"/>
                  <a:pt x="6521858" y="3004158"/>
                </a:cubicBezTo>
                <a:cubicBezTo>
                  <a:pt x="6580141" y="2987944"/>
                  <a:pt x="6428765" y="3009117"/>
                  <a:pt x="6445069" y="2992470"/>
                </a:cubicBezTo>
                <a:cubicBezTo>
                  <a:pt x="6417897" y="3005060"/>
                  <a:pt x="6310156" y="3011743"/>
                  <a:pt x="6302447" y="2994274"/>
                </a:cubicBezTo>
                <a:cubicBezTo>
                  <a:pt x="6252173" y="2986131"/>
                  <a:pt x="6198382" y="2989085"/>
                  <a:pt x="6160029" y="2973666"/>
                </a:cubicBezTo>
                <a:cubicBezTo>
                  <a:pt x="6155014" y="2975022"/>
                  <a:pt x="6149642" y="2975878"/>
                  <a:pt x="6144046" y="2976380"/>
                </a:cubicBezTo>
                <a:lnTo>
                  <a:pt x="6127670" y="2976929"/>
                </a:lnTo>
                <a:lnTo>
                  <a:pt x="6126155" y="2976245"/>
                </a:lnTo>
                <a:cubicBezTo>
                  <a:pt x="6118509" y="2974369"/>
                  <a:pt x="6113052" y="2974144"/>
                  <a:pt x="6108575" y="2974651"/>
                </a:cubicBezTo>
                <a:lnTo>
                  <a:pt x="6103746" y="2975803"/>
                </a:lnTo>
                <a:lnTo>
                  <a:pt x="6091377" y="2975180"/>
                </a:lnTo>
                <a:lnTo>
                  <a:pt x="6066183" y="2975222"/>
                </a:lnTo>
                <a:lnTo>
                  <a:pt x="6063287" y="2974353"/>
                </a:lnTo>
                <a:lnTo>
                  <a:pt x="6054813" y="2974911"/>
                </a:lnTo>
                <a:lnTo>
                  <a:pt x="6050809" y="2973985"/>
                </a:lnTo>
                <a:lnTo>
                  <a:pt x="6013979" y="2974553"/>
                </a:lnTo>
                <a:cubicBezTo>
                  <a:pt x="6013918" y="2974361"/>
                  <a:pt x="6013860" y="2974167"/>
                  <a:pt x="6013800" y="2973973"/>
                </a:cubicBezTo>
                <a:cubicBezTo>
                  <a:pt x="6012565" y="2972689"/>
                  <a:pt x="6010070" y="2971765"/>
                  <a:pt x="6004866" y="2971570"/>
                </a:cubicBezTo>
                <a:cubicBezTo>
                  <a:pt x="6017706" y="2963268"/>
                  <a:pt x="6003515" y="2968156"/>
                  <a:pt x="5987036" y="2968315"/>
                </a:cubicBezTo>
                <a:cubicBezTo>
                  <a:pt x="6003302" y="2955458"/>
                  <a:pt x="5953573" y="2961108"/>
                  <a:pt x="5950027" y="2953546"/>
                </a:cubicBezTo>
                <a:cubicBezTo>
                  <a:pt x="5937559" y="2953953"/>
                  <a:pt x="5924668" y="2954151"/>
                  <a:pt x="5911668" y="2954074"/>
                </a:cubicBezTo>
                <a:lnTo>
                  <a:pt x="5904110" y="2953861"/>
                </a:lnTo>
                <a:cubicBezTo>
                  <a:pt x="5904082" y="2953815"/>
                  <a:pt x="5904053" y="2953769"/>
                  <a:pt x="5904026" y="2953724"/>
                </a:cubicBezTo>
                <a:cubicBezTo>
                  <a:pt x="5902528" y="2953395"/>
                  <a:pt x="5900097" y="2953219"/>
                  <a:pt x="5896189" y="2953236"/>
                </a:cubicBezTo>
                <a:lnTo>
                  <a:pt x="5890331" y="2953471"/>
                </a:lnTo>
                <a:lnTo>
                  <a:pt x="5875672" y="2953056"/>
                </a:lnTo>
                <a:lnTo>
                  <a:pt x="5871070" y="2952035"/>
                </a:lnTo>
                <a:lnTo>
                  <a:pt x="5869888" y="2950364"/>
                </a:lnTo>
                <a:lnTo>
                  <a:pt x="5868461" y="2950506"/>
                </a:lnTo>
                <a:cubicBezTo>
                  <a:pt x="5857092" y="2953019"/>
                  <a:pt x="5852416" y="2957005"/>
                  <a:pt x="5843343" y="2945262"/>
                </a:cubicBezTo>
                <a:cubicBezTo>
                  <a:pt x="5817989" y="2949116"/>
                  <a:pt x="5815840" y="2942065"/>
                  <a:pt x="5784331" y="2938531"/>
                </a:cubicBezTo>
                <a:cubicBezTo>
                  <a:pt x="5769202" y="2942455"/>
                  <a:pt x="5758885" y="2940521"/>
                  <a:pt x="5749498" y="2936713"/>
                </a:cubicBezTo>
                <a:cubicBezTo>
                  <a:pt x="5717228" y="2937683"/>
                  <a:pt x="5690227" y="2931877"/>
                  <a:pt x="5655214" y="2929503"/>
                </a:cubicBezTo>
                <a:cubicBezTo>
                  <a:pt x="5614827" y="2933899"/>
                  <a:pt x="5598877" y="2923069"/>
                  <a:pt x="5561446" y="2920575"/>
                </a:cubicBezTo>
                <a:cubicBezTo>
                  <a:pt x="5525084" y="2929276"/>
                  <a:pt x="5537471" y="2911136"/>
                  <a:pt x="5519456" y="2906631"/>
                </a:cubicBezTo>
                <a:lnTo>
                  <a:pt x="5514099" y="2906097"/>
                </a:lnTo>
                <a:lnTo>
                  <a:pt x="5499273" y="2907057"/>
                </a:lnTo>
                <a:lnTo>
                  <a:pt x="5493664" y="2907817"/>
                </a:lnTo>
                <a:cubicBezTo>
                  <a:pt x="5489815" y="2908191"/>
                  <a:pt x="5487270" y="2908250"/>
                  <a:pt x="5485530" y="2908080"/>
                </a:cubicBezTo>
                <a:lnTo>
                  <a:pt x="5485337" y="2907959"/>
                </a:lnTo>
                <a:lnTo>
                  <a:pt x="5477696" y="2908455"/>
                </a:lnTo>
                <a:cubicBezTo>
                  <a:pt x="5464775" y="2909581"/>
                  <a:pt x="5452182" y="2910951"/>
                  <a:pt x="5440170" y="2912482"/>
                </a:cubicBezTo>
                <a:cubicBezTo>
                  <a:pt x="5430698" y="2905718"/>
                  <a:pt x="5385970" y="2915593"/>
                  <a:pt x="5391911" y="2902040"/>
                </a:cubicBezTo>
                <a:cubicBezTo>
                  <a:pt x="5375744" y="2903707"/>
                  <a:pt x="5365560" y="2909594"/>
                  <a:pt x="5371708" y="2900629"/>
                </a:cubicBezTo>
                <a:cubicBezTo>
                  <a:pt x="5366408" y="2900926"/>
                  <a:pt x="5363213" y="2900288"/>
                  <a:pt x="5360976" y="2899197"/>
                </a:cubicBezTo>
                <a:lnTo>
                  <a:pt x="5360345" y="2898671"/>
                </a:lnTo>
                <a:lnTo>
                  <a:pt x="5324367" y="2902593"/>
                </a:lnTo>
                <a:lnTo>
                  <a:pt x="5319673" y="2902094"/>
                </a:lnTo>
                <a:lnTo>
                  <a:pt x="5296114" y="2905958"/>
                </a:lnTo>
                <a:lnTo>
                  <a:pt x="5283999" y="2907258"/>
                </a:lnTo>
                <a:lnTo>
                  <a:pt x="5280460" y="2909063"/>
                </a:lnTo>
                <a:cubicBezTo>
                  <a:pt x="5276699" y="2910214"/>
                  <a:pt x="5271395" y="2910834"/>
                  <a:pt x="5262637" y="2910250"/>
                </a:cubicBezTo>
                <a:lnTo>
                  <a:pt x="5260635" y="2909845"/>
                </a:lnTo>
                <a:lnTo>
                  <a:pt x="5245770" y="2912842"/>
                </a:lnTo>
                <a:cubicBezTo>
                  <a:pt x="5240955" y="2914159"/>
                  <a:pt x="5236652" y="2915770"/>
                  <a:pt x="5233108" y="2917794"/>
                </a:cubicBezTo>
                <a:cubicBezTo>
                  <a:pt x="5184071" y="2909280"/>
                  <a:pt x="5136210" y="2920197"/>
                  <a:pt x="5082201" y="2920260"/>
                </a:cubicBezTo>
                <a:lnTo>
                  <a:pt x="4939211" y="2931760"/>
                </a:lnTo>
                <a:cubicBezTo>
                  <a:pt x="4920477" y="2933960"/>
                  <a:pt x="4783353" y="2943291"/>
                  <a:pt x="4794309" y="2937227"/>
                </a:cubicBezTo>
                <a:cubicBezTo>
                  <a:pt x="4736776" y="2951353"/>
                  <a:pt x="4701995" y="2938961"/>
                  <a:pt x="4637676" y="2946666"/>
                </a:cubicBezTo>
                <a:cubicBezTo>
                  <a:pt x="4603987" y="2934412"/>
                  <a:pt x="4621816" y="2946201"/>
                  <a:pt x="4585922" y="2944906"/>
                </a:cubicBezTo>
                <a:cubicBezTo>
                  <a:pt x="4594760" y="2956935"/>
                  <a:pt x="4542663" y="2939450"/>
                  <a:pt x="4539516" y="2953466"/>
                </a:cubicBezTo>
                <a:cubicBezTo>
                  <a:pt x="4533082" y="2952789"/>
                  <a:pt x="4526953" y="2951687"/>
                  <a:pt x="4520819" y="2950477"/>
                </a:cubicBezTo>
                <a:lnTo>
                  <a:pt x="4517604" y="2949852"/>
                </a:lnTo>
                <a:lnTo>
                  <a:pt x="4504537" y="2949759"/>
                </a:lnTo>
                <a:lnTo>
                  <a:pt x="4501104" y="2946715"/>
                </a:lnTo>
                <a:lnTo>
                  <a:pt x="4342695" y="2951638"/>
                </a:lnTo>
                <a:cubicBezTo>
                  <a:pt x="4328954" y="2954609"/>
                  <a:pt x="4284038" y="2957184"/>
                  <a:pt x="4274096" y="2953640"/>
                </a:cubicBezTo>
                <a:cubicBezTo>
                  <a:pt x="4264434" y="2953346"/>
                  <a:pt x="4254047" y="2955481"/>
                  <a:pt x="4248170" y="2951384"/>
                </a:cubicBezTo>
                <a:lnTo>
                  <a:pt x="4147924" y="2945945"/>
                </a:lnTo>
                <a:cubicBezTo>
                  <a:pt x="4131656" y="2952619"/>
                  <a:pt x="4104816" y="2942907"/>
                  <a:pt x="4061825" y="2944206"/>
                </a:cubicBezTo>
                <a:cubicBezTo>
                  <a:pt x="4044045" y="2951860"/>
                  <a:pt x="4032845" y="2944993"/>
                  <a:pt x="3998557" y="2955821"/>
                </a:cubicBezTo>
                <a:cubicBezTo>
                  <a:pt x="3997072" y="2955023"/>
                  <a:pt x="3995237" y="2954313"/>
                  <a:pt x="3993107" y="2953708"/>
                </a:cubicBezTo>
                <a:cubicBezTo>
                  <a:pt x="3980729" y="2950196"/>
                  <a:pt x="3961302" y="2950972"/>
                  <a:pt x="3949713" y="2955441"/>
                </a:cubicBezTo>
                <a:cubicBezTo>
                  <a:pt x="3894925" y="2970367"/>
                  <a:pt x="3844508" y="2972262"/>
                  <a:pt x="3797284" y="2977037"/>
                </a:cubicBezTo>
                <a:cubicBezTo>
                  <a:pt x="3743822" y="2981057"/>
                  <a:pt x="3778974" y="2965129"/>
                  <a:pt x="3712498" y="2979996"/>
                </a:cubicBezTo>
                <a:cubicBezTo>
                  <a:pt x="3705202" y="2975373"/>
                  <a:pt x="3696720" y="2975524"/>
                  <a:pt x="3682471" y="2978543"/>
                </a:cubicBezTo>
                <a:cubicBezTo>
                  <a:pt x="3656488" y="2980127"/>
                  <a:pt x="3658300" y="2967587"/>
                  <a:pt x="3632163" y="2976264"/>
                </a:cubicBezTo>
                <a:cubicBezTo>
                  <a:pt x="3636766" y="2969363"/>
                  <a:pt x="3582819" y="2975892"/>
                  <a:pt x="3594728" y="2968398"/>
                </a:cubicBezTo>
                <a:cubicBezTo>
                  <a:pt x="3577705" y="2963064"/>
                  <a:pt x="3569481" y="2973476"/>
                  <a:pt x="3552594" y="2968934"/>
                </a:cubicBezTo>
                <a:cubicBezTo>
                  <a:pt x="3533613" y="2968552"/>
                  <a:pt x="3563577" y="2975594"/>
                  <a:pt x="3542589" y="2977031"/>
                </a:cubicBezTo>
                <a:cubicBezTo>
                  <a:pt x="3517131" y="2977564"/>
                  <a:pt x="3517346" y="2989828"/>
                  <a:pt x="3497591" y="2975018"/>
                </a:cubicBezTo>
                <a:lnTo>
                  <a:pt x="3429352" y="2971090"/>
                </a:lnTo>
                <a:cubicBezTo>
                  <a:pt x="3414141" y="2975624"/>
                  <a:pt x="3401904" y="2974195"/>
                  <a:pt x="3389938" y="2970884"/>
                </a:cubicBezTo>
                <a:cubicBezTo>
                  <a:pt x="3354504" y="2973297"/>
                  <a:pt x="3322178" y="2968827"/>
                  <a:pt x="3282344" y="2968084"/>
                </a:cubicBezTo>
                <a:cubicBezTo>
                  <a:pt x="3239277" y="2974224"/>
                  <a:pt x="3217192" y="2964327"/>
                  <a:pt x="3174624" y="2963576"/>
                </a:cubicBezTo>
                <a:cubicBezTo>
                  <a:pt x="3132504" y="2975210"/>
                  <a:pt x="3146911" y="2949576"/>
                  <a:pt x="3111077" y="2951285"/>
                </a:cubicBezTo>
                <a:cubicBezTo>
                  <a:pt x="3052732" y="2962418"/>
                  <a:pt x="3112543" y="2942881"/>
                  <a:pt x="3022501" y="2948619"/>
                </a:cubicBezTo>
                <a:cubicBezTo>
                  <a:pt x="3017399" y="2950352"/>
                  <a:pt x="3006521" y="2948989"/>
                  <a:pt x="3007714" y="2946762"/>
                </a:cubicBezTo>
                <a:cubicBezTo>
                  <a:pt x="2987987" y="2948105"/>
                  <a:pt x="2931270" y="2937206"/>
                  <a:pt x="2903098" y="2940576"/>
                </a:cubicBezTo>
                <a:cubicBezTo>
                  <a:pt x="2848155" y="2935894"/>
                  <a:pt x="2821430" y="2947095"/>
                  <a:pt x="2781591" y="2946394"/>
                </a:cubicBezTo>
                <a:cubicBezTo>
                  <a:pt x="2735559" y="2940279"/>
                  <a:pt x="2708563" y="2934146"/>
                  <a:pt x="2627942" y="2919996"/>
                </a:cubicBezTo>
                <a:lnTo>
                  <a:pt x="2354959" y="2882080"/>
                </a:lnTo>
                <a:cubicBezTo>
                  <a:pt x="2252426" y="2847776"/>
                  <a:pt x="2124519" y="2878188"/>
                  <a:pt x="2063184" y="2879109"/>
                </a:cubicBezTo>
                <a:cubicBezTo>
                  <a:pt x="2038620" y="2892844"/>
                  <a:pt x="2017217" y="2880735"/>
                  <a:pt x="1986946" y="2887619"/>
                </a:cubicBezTo>
                <a:cubicBezTo>
                  <a:pt x="1919067" y="2894646"/>
                  <a:pt x="1852404" y="2912737"/>
                  <a:pt x="1763479" y="2909077"/>
                </a:cubicBezTo>
                <a:cubicBezTo>
                  <a:pt x="1726097" y="2949538"/>
                  <a:pt x="1621108" y="2933327"/>
                  <a:pt x="1537980" y="2960398"/>
                </a:cubicBezTo>
                <a:cubicBezTo>
                  <a:pt x="1489205" y="2967965"/>
                  <a:pt x="1410921" y="2954082"/>
                  <a:pt x="1395229" y="2975625"/>
                </a:cubicBezTo>
                <a:cubicBezTo>
                  <a:pt x="1371975" y="2964548"/>
                  <a:pt x="1352259" y="2986116"/>
                  <a:pt x="1327834" y="2989485"/>
                </a:cubicBezTo>
                <a:cubicBezTo>
                  <a:pt x="1307734" y="2982782"/>
                  <a:pt x="1298456" y="2990289"/>
                  <a:pt x="1280757" y="2992959"/>
                </a:cubicBezTo>
                <a:cubicBezTo>
                  <a:pt x="1272383" y="2988567"/>
                  <a:pt x="1257337" y="2989790"/>
                  <a:pt x="1252582" y="2995877"/>
                </a:cubicBezTo>
                <a:cubicBezTo>
                  <a:pt x="1260705" y="3008688"/>
                  <a:pt x="1207969" y="3005420"/>
                  <a:pt x="1204670" y="3014826"/>
                </a:cubicBezTo>
                <a:cubicBezTo>
                  <a:pt x="1174431" y="3018683"/>
                  <a:pt x="1041848" y="3015513"/>
                  <a:pt x="1020457" y="3031603"/>
                </a:cubicBezTo>
                <a:cubicBezTo>
                  <a:pt x="959520" y="3042500"/>
                  <a:pt x="869308" y="3024872"/>
                  <a:pt x="843248" y="3026954"/>
                </a:cubicBezTo>
                <a:cubicBezTo>
                  <a:pt x="815646" y="3001836"/>
                  <a:pt x="694189" y="3080490"/>
                  <a:pt x="583517" y="3089095"/>
                </a:cubicBezTo>
                <a:cubicBezTo>
                  <a:pt x="568425" y="3087467"/>
                  <a:pt x="560448" y="3088013"/>
                  <a:pt x="556836" y="3094374"/>
                </a:cubicBezTo>
                <a:cubicBezTo>
                  <a:pt x="528264" y="3099747"/>
                  <a:pt x="471823" y="3109156"/>
                  <a:pt x="412089" y="3121334"/>
                </a:cubicBezTo>
                <a:cubicBezTo>
                  <a:pt x="367235" y="3131096"/>
                  <a:pt x="143790" y="3139436"/>
                  <a:pt x="83929" y="315056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884450"/>
            <a:ext cx="4215063" cy="2398712"/>
          </a:xfrm>
        </p:spPr>
        <p:txBody>
          <a:bodyPr anchor="ctr">
            <a:normAutofit/>
          </a:bodyPr>
          <a:lstStyle/>
          <a:p>
            <a:r>
              <a:rPr lang="en-GB" sz="6600" b="1" dirty="0">
                <a:latin typeface="Twinkl" pitchFamily="2" charset="0"/>
              </a:rPr>
              <a:t>3C Staff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39706" y="3884449"/>
            <a:ext cx="5714093" cy="2398713"/>
          </a:xfrm>
        </p:spPr>
        <p:txBody>
          <a:bodyPr anchor="ctr">
            <a:normAutofit/>
          </a:bodyPr>
          <a:lstStyle/>
          <a:p>
            <a:r>
              <a:rPr lang="en-GB" sz="2000" dirty="0">
                <a:latin typeface="Twinkl" pitchFamily="2" charset="0"/>
              </a:rPr>
              <a:t>Miss Carr - Class Teacher </a:t>
            </a:r>
          </a:p>
          <a:p>
            <a:r>
              <a:rPr lang="en-GB" sz="2000" dirty="0">
                <a:latin typeface="Twinkl" pitchFamily="2" charset="0"/>
              </a:rPr>
              <a:t>Miss Ridsdale – Support</a:t>
            </a:r>
          </a:p>
          <a:p>
            <a:r>
              <a:rPr lang="en-GB" sz="2000" dirty="0">
                <a:latin typeface="Twinkl" pitchFamily="2" charset="0"/>
              </a:rPr>
              <a:t>Mrs Burden – Support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7D5691-1B90-A4CC-7BEF-B3EB78A552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626" y="574838"/>
            <a:ext cx="2804534" cy="257698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FFFCEBC-E996-08F1-39A6-5198A481CF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4314" y="562587"/>
            <a:ext cx="2804534" cy="2589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040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37" name="Rectangle 5136">
            <a:extLst>
              <a:ext uri="{FF2B5EF4-FFF2-40B4-BE49-F238E27FC236}">
                <a16:creationId xmlns:a16="http://schemas.microsoft.com/office/drawing/2014/main" id="{6D22FA1E-E02A-4FC5-BBA6-577D6DA0C8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5139" name="Freeform: Shape 5138">
            <a:extLst>
              <a:ext uri="{FF2B5EF4-FFF2-40B4-BE49-F238E27FC236}">
                <a16:creationId xmlns:a16="http://schemas.microsoft.com/office/drawing/2014/main" id="{05D27520-F270-4F3D-A46E-76A337B6E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315529 w 12192000"/>
              <a:gd name="connsiteY0" fmla="*/ 4323896 h 6858000"/>
              <a:gd name="connsiteX1" fmla="*/ 6295588 w 12192000"/>
              <a:gd name="connsiteY1" fmla="*/ 4367579 h 6858000"/>
              <a:gd name="connsiteX2" fmla="*/ 6219229 w 12192000"/>
              <a:gd name="connsiteY2" fmla="*/ 4436818 h 6858000"/>
              <a:gd name="connsiteX3" fmla="*/ 6065687 w 12192000"/>
              <a:gd name="connsiteY3" fmla="*/ 4637204 h 6858000"/>
              <a:gd name="connsiteX4" fmla="*/ 5727387 w 12192000"/>
              <a:gd name="connsiteY4" fmla="*/ 5460076 h 6858000"/>
              <a:gd name="connsiteX5" fmla="*/ 5620972 w 12192000"/>
              <a:gd name="connsiteY5" fmla="*/ 5725836 h 6858000"/>
              <a:gd name="connsiteX6" fmla="*/ 5707795 w 12192000"/>
              <a:gd name="connsiteY6" fmla="*/ 5790089 h 6858000"/>
              <a:gd name="connsiteX7" fmla="*/ 5554627 w 12192000"/>
              <a:gd name="connsiteY7" fmla="*/ 6078873 h 6858000"/>
              <a:gd name="connsiteX8" fmla="*/ 5373489 w 12192000"/>
              <a:gd name="connsiteY8" fmla="*/ 6402408 h 6858000"/>
              <a:gd name="connsiteX9" fmla="*/ 5099999 w 12192000"/>
              <a:gd name="connsiteY9" fmla="*/ 6827527 h 6858000"/>
              <a:gd name="connsiteX10" fmla="*/ 5078133 w 12192000"/>
              <a:gd name="connsiteY10" fmla="*/ 6857998 h 6858000"/>
              <a:gd name="connsiteX11" fmla="*/ 9179960 w 12192000"/>
              <a:gd name="connsiteY11" fmla="*/ 6857998 h 6858000"/>
              <a:gd name="connsiteX12" fmla="*/ 9179960 w 12192000"/>
              <a:gd name="connsiteY12" fmla="*/ 4323896 h 6858000"/>
              <a:gd name="connsiteX13" fmla="*/ 0 w 12192000"/>
              <a:gd name="connsiteY13" fmla="*/ 0 h 6858000"/>
              <a:gd name="connsiteX14" fmla="*/ 5872711 w 12192000"/>
              <a:gd name="connsiteY14" fmla="*/ 0 h 6858000"/>
              <a:gd name="connsiteX15" fmla="*/ 5885421 w 12192000"/>
              <a:gd name="connsiteY15" fmla="*/ 20207 h 6858000"/>
              <a:gd name="connsiteX16" fmla="*/ 5925300 w 12192000"/>
              <a:gd name="connsiteY16" fmla="*/ 48911 h 6858000"/>
              <a:gd name="connsiteX17" fmla="*/ 5940039 w 12192000"/>
              <a:gd name="connsiteY17" fmla="*/ 101212 h 6858000"/>
              <a:gd name="connsiteX18" fmla="*/ 5969942 w 12192000"/>
              <a:gd name="connsiteY18" fmla="*/ 311282 h 6858000"/>
              <a:gd name="connsiteX19" fmla="*/ 5961238 w 12192000"/>
              <a:gd name="connsiteY19" fmla="*/ 357643 h 6858000"/>
              <a:gd name="connsiteX20" fmla="*/ 5917195 w 12192000"/>
              <a:gd name="connsiteY20" fmla="*/ 420369 h 6858000"/>
              <a:gd name="connsiteX21" fmla="*/ 5882753 w 12192000"/>
              <a:gd name="connsiteY21" fmla="*/ 556832 h 6858000"/>
              <a:gd name="connsiteX22" fmla="*/ 5814490 w 12192000"/>
              <a:gd name="connsiteY22" fmla="*/ 757416 h 6858000"/>
              <a:gd name="connsiteX23" fmla="*/ 5780064 w 12192000"/>
              <a:gd name="connsiteY23" fmla="*/ 817804 h 6858000"/>
              <a:gd name="connsiteX24" fmla="*/ 5808232 w 12192000"/>
              <a:gd name="connsiteY24" fmla="*/ 850533 h 6858000"/>
              <a:gd name="connsiteX25" fmla="*/ 5906473 w 12192000"/>
              <a:gd name="connsiteY25" fmla="*/ 1076571 h 6858000"/>
              <a:gd name="connsiteX26" fmla="*/ 5778623 w 12192000"/>
              <a:gd name="connsiteY26" fmla="*/ 1369280 h 6858000"/>
              <a:gd name="connsiteX27" fmla="*/ 5710841 w 12192000"/>
              <a:gd name="connsiteY27" fmla="*/ 1462628 h 6858000"/>
              <a:gd name="connsiteX28" fmla="*/ 5846774 w 12192000"/>
              <a:gd name="connsiteY28" fmla="*/ 1455933 h 6858000"/>
              <a:gd name="connsiteX29" fmla="*/ 5897329 w 12192000"/>
              <a:gd name="connsiteY29" fmla="*/ 1553073 h 6858000"/>
              <a:gd name="connsiteX30" fmla="*/ 5919735 w 12192000"/>
              <a:gd name="connsiteY30" fmla="*/ 1602736 h 6858000"/>
              <a:gd name="connsiteX31" fmla="*/ 6057874 w 12192000"/>
              <a:gd name="connsiteY31" fmla="*/ 1910648 h 6858000"/>
              <a:gd name="connsiteX32" fmla="*/ 6039719 w 12192000"/>
              <a:gd name="connsiteY32" fmla="*/ 2010547 h 6858000"/>
              <a:gd name="connsiteX33" fmla="*/ 5841713 w 12192000"/>
              <a:gd name="connsiteY33" fmla="*/ 2520599 h 6858000"/>
              <a:gd name="connsiteX34" fmla="*/ 6071734 w 12192000"/>
              <a:gd name="connsiteY34" fmla="*/ 2593468 h 6858000"/>
              <a:gd name="connsiteX35" fmla="*/ 6092050 w 12192000"/>
              <a:gd name="connsiteY35" fmla="*/ 2806646 h 6858000"/>
              <a:gd name="connsiteX36" fmla="*/ 6215122 w 12192000"/>
              <a:gd name="connsiteY36" fmla="*/ 3021197 h 6858000"/>
              <a:gd name="connsiteX37" fmla="*/ 6338100 w 12192000"/>
              <a:gd name="connsiteY37" fmla="*/ 3178087 h 6858000"/>
              <a:gd name="connsiteX38" fmla="*/ 6343927 w 12192000"/>
              <a:gd name="connsiteY38" fmla="*/ 3194685 h 6858000"/>
              <a:gd name="connsiteX39" fmla="*/ 6343850 w 12192000"/>
              <a:gd name="connsiteY39" fmla="*/ 3201174 h 6858000"/>
              <a:gd name="connsiteX40" fmla="*/ 6366375 w 12192000"/>
              <a:gd name="connsiteY40" fmla="*/ 3271251 h 6858000"/>
              <a:gd name="connsiteX41" fmla="*/ 6369430 w 12192000"/>
              <a:gd name="connsiteY41" fmla="*/ 3276240 h 6858000"/>
              <a:gd name="connsiteX42" fmla="*/ 6392405 w 12192000"/>
              <a:gd name="connsiteY42" fmla="*/ 3360437 h 6858000"/>
              <a:gd name="connsiteX43" fmla="*/ 6397993 w 12192000"/>
              <a:gd name="connsiteY43" fmla="*/ 3390203 h 6858000"/>
              <a:gd name="connsiteX44" fmla="*/ 6394652 w 12192000"/>
              <a:gd name="connsiteY44" fmla="*/ 3402205 h 6858000"/>
              <a:gd name="connsiteX45" fmla="*/ 6366662 w 12192000"/>
              <a:gd name="connsiteY45" fmla="*/ 3442044 h 6858000"/>
              <a:gd name="connsiteX46" fmla="*/ 6320915 w 12192000"/>
              <a:gd name="connsiteY46" fmla="*/ 3701547 h 6858000"/>
              <a:gd name="connsiteX47" fmla="*/ 6364618 w 12192000"/>
              <a:gd name="connsiteY47" fmla="*/ 3743844 h 6858000"/>
              <a:gd name="connsiteX48" fmla="*/ 6370409 w 12192000"/>
              <a:gd name="connsiteY48" fmla="*/ 3754454 h 6858000"/>
              <a:gd name="connsiteX49" fmla="*/ 6373773 w 12192000"/>
              <a:gd name="connsiteY49" fmla="*/ 3768237 h 6858000"/>
              <a:gd name="connsiteX50" fmla="*/ 6375298 w 12192000"/>
              <a:gd name="connsiteY50" fmla="*/ 3796540 h 6858000"/>
              <a:gd name="connsiteX51" fmla="*/ 6253487 w 12192000"/>
              <a:gd name="connsiteY51" fmla="*/ 3856948 h 6858000"/>
              <a:gd name="connsiteX52" fmla="*/ 6385416 w 12192000"/>
              <a:gd name="connsiteY52" fmla="*/ 4014409 h 6858000"/>
              <a:gd name="connsiteX53" fmla="*/ 6374795 w 12192000"/>
              <a:gd name="connsiteY53" fmla="*/ 4038554 h 6858000"/>
              <a:gd name="connsiteX54" fmla="*/ 6351015 w 12192000"/>
              <a:gd name="connsiteY54" fmla="*/ 4150489 h 6858000"/>
              <a:gd name="connsiteX55" fmla="*/ 6340821 w 12192000"/>
              <a:gd name="connsiteY55" fmla="*/ 4212706 h 6858000"/>
              <a:gd name="connsiteX56" fmla="*/ 12191999 w 12192000"/>
              <a:gd name="connsiteY56" fmla="*/ 4212706 h 6858000"/>
              <a:gd name="connsiteX57" fmla="*/ 12191999 w 12192000"/>
              <a:gd name="connsiteY57" fmla="*/ 0 h 6858000"/>
              <a:gd name="connsiteX58" fmla="*/ 12192000 w 12192000"/>
              <a:gd name="connsiteY58" fmla="*/ 0 h 6858000"/>
              <a:gd name="connsiteX59" fmla="*/ 12192000 w 12192000"/>
              <a:gd name="connsiteY59" fmla="*/ 6858000 h 6858000"/>
              <a:gd name="connsiteX60" fmla="*/ 12191999 w 12192000"/>
              <a:gd name="connsiteY60" fmla="*/ 6858000 h 6858000"/>
              <a:gd name="connsiteX61" fmla="*/ 12191999 w 12192000"/>
              <a:gd name="connsiteY61" fmla="*/ 4323902 h 6858000"/>
              <a:gd name="connsiteX62" fmla="*/ 9307672 w 12192000"/>
              <a:gd name="connsiteY62" fmla="*/ 4323902 h 6858000"/>
              <a:gd name="connsiteX63" fmla="*/ 9307672 w 12192000"/>
              <a:gd name="connsiteY63" fmla="*/ 6858000 h 6858000"/>
              <a:gd name="connsiteX64" fmla="*/ 0 w 12192000"/>
              <a:gd name="connsiteY6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2192000" h="6858000">
                <a:moveTo>
                  <a:pt x="6315529" y="4323896"/>
                </a:moveTo>
                <a:lnTo>
                  <a:pt x="6295588" y="4367579"/>
                </a:lnTo>
                <a:cubicBezTo>
                  <a:pt x="6278024" y="4397022"/>
                  <a:pt x="6253813" y="4421099"/>
                  <a:pt x="6219229" y="4436818"/>
                </a:cubicBezTo>
                <a:cubicBezTo>
                  <a:pt x="6148079" y="4469666"/>
                  <a:pt x="6116436" y="4572066"/>
                  <a:pt x="6065687" y="4637204"/>
                </a:cubicBezTo>
                <a:cubicBezTo>
                  <a:pt x="5888713" y="4862696"/>
                  <a:pt x="5773979" y="5125824"/>
                  <a:pt x="5727387" y="5460076"/>
                </a:cubicBezTo>
                <a:cubicBezTo>
                  <a:pt x="5714326" y="5552523"/>
                  <a:pt x="5656974" y="5638673"/>
                  <a:pt x="5620972" y="5725836"/>
                </a:cubicBezTo>
                <a:cubicBezTo>
                  <a:pt x="5641553" y="5779043"/>
                  <a:pt x="5738619" y="5631221"/>
                  <a:pt x="5707795" y="5790089"/>
                </a:cubicBezTo>
                <a:cubicBezTo>
                  <a:pt x="5684453" y="5909876"/>
                  <a:pt x="5617437" y="5996827"/>
                  <a:pt x="5554627" y="6078873"/>
                </a:cubicBezTo>
                <a:cubicBezTo>
                  <a:pt x="5482491" y="6172498"/>
                  <a:pt x="5402203" y="6253366"/>
                  <a:pt x="5373489" y="6402408"/>
                </a:cubicBezTo>
                <a:cubicBezTo>
                  <a:pt x="5371924" y="6410357"/>
                  <a:pt x="5276557" y="6577417"/>
                  <a:pt x="5099999" y="6827527"/>
                </a:cubicBezTo>
                <a:lnTo>
                  <a:pt x="5078133" y="6857998"/>
                </a:lnTo>
                <a:lnTo>
                  <a:pt x="9179960" y="6857998"/>
                </a:lnTo>
                <a:lnTo>
                  <a:pt x="9179960" y="4323896"/>
                </a:lnTo>
                <a:close/>
                <a:moveTo>
                  <a:pt x="0" y="0"/>
                </a:moveTo>
                <a:lnTo>
                  <a:pt x="5872711" y="0"/>
                </a:lnTo>
                <a:lnTo>
                  <a:pt x="5885421" y="20207"/>
                </a:lnTo>
                <a:cubicBezTo>
                  <a:pt x="5896481" y="32882"/>
                  <a:pt x="5909484" y="42864"/>
                  <a:pt x="5925300" y="48911"/>
                </a:cubicBezTo>
                <a:cubicBezTo>
                  <a:pt x="5940498" y="54526"/>
                  <a:pt x="5945509" y="75042"/>
                  <a:pt x="5940039" y="101212"/>
                </a:cubicBezTo>
                <a:cubicBezTo>
                  <a:pt x="5921950" y="187894"/>
                  <a:pt x="5936667" y="254951"/>
                  <a:pt x="5969942" y="311282"/>
                </a:cubicBezTo>
                <a:cubicBezTo>
                  <a:pt x="5981709" y="330926"/>
                  <a:pt x="5977292" y="344422"/>
                  <a:pt x="5961238" y="357643"/>
                </a:cubicBezTo>
                <a:cubicBezTo>
                  <a:pt x="5942802" y="372223"/>
                  <a:pt x="5928461" y="393565"/>
                  <a:pt x="5917195" y="420369"/>
                </a:cubicBezTo>
                <a:cubicBezTo>
                  <a:pt x="5898701" y="463685"/>
                  <a:pt x="5889992" y="510050"/>
                  <a:pt x="5882753" y="556832"/>
                </a:cubicBezTo>
                <a:cubicBezTo>
                  <a:pt x="5871511" y="630206"/>
                  <a:pt x="5858246" y="700969"/>
                  <a:pt x="5814490" y="757416"/>
                </a:cubicBezTo>
                <a:cubicBezTo>
                  <a:pt x="5801465" y="774559"/>
                  <a:pt x="5791019" y="796511"/>
                  <a:pt x="5780064" y="817804"/>
                </a:cubicBezTo>
                <a:cubicBezTo>
                  <a:pt x="5783558" y="836359"/>
                  <a:pt x="5792196" y="849005"/>
                  <a:pt x="5808232" y="850533"/>
                </a:cubicBezTo>
                <a:cubicBezTo>
                  <a:pt x="5910296" y="860624"/>
                  <a:pt x="5905771" y="962632"/>
                  <a:pt x="5906473" y="1076571"/>
                </a:cubicBezTo>
                <a:cubicBezTo>
                  <a:pt x="5907545" y="1217584"/>
                  <a:pt x="5849973" y="1296799"/>
                  <a:pt x="5778623" y="1369280"/>
                </a:cubicBezTo>
                <a:cubicBezTo>
                  <a:pt x="5754207" y="1393852"/>
                  <a:pt x="5718605" y="1401742"/>
                  <a:pt x="5710841" y="1462628"/>
                </a:cubicBezTo>
                <a:cubicBezTo>
                  <a:pt x="5753463" y="1508141"/>
                  <a:pt x="5802053" y="1451295"/>
                  <a:pt x="5846774" y="1455933"/>
                </a:cubicBezTo>
                <a:cubicBezTo>
                  <a:pt x="5883727" y="1460129"/>
                  <a:pt x="5943609" y="1438568"/>
                  <a:pt x="5897329" y="1553073"/>
                </a:cubicBezTo>
                <a:cubicBezTo>
                  <a:pt x="5883856" y="1586627"/>
                  <a:pt x="5901366" y="1604100"/>
                  <a:pt x="5919735" y="1602736"/>
                </a:cubicBezTo>
                <a:cubicBezTo>
                  <a:pt x="6068526" y="1589022"/>
                  <a:pt x="6006837" y="1813624"/>
                  <a:pt x="6057874" y="1910648"/>
                </a:cubicBezTo>
                <a:cubicBezTo>
                  <a:pt x="6072264" y="1936644"/>
                  <a:pt x="6059978" y="1992417"/>
                  <a:pt x="6039719" y="2010547"/>
                </a:cubicBezTo>
                <a:cubicBezTo>
                  <a:pt x="5911143" y="2127229"/>
                  <a:pt x="5899692" y="2331836"/>
                  <a:pt x="5841713" y="2520599"/>
                </a:cubicBezTo>
                <a:cubicBezTo>
                  <a:pt x="5912636" y="2572423"/>
                  <a:pt x="5995799" y="2566926"/>
                  <a:pt x="6071734" y="2593468"/>
                </a:cubicBezTo>
                <a:cubicBezTo>
                  <a:pt x="6150607" y="2620843"/>
                  <a:pt x="6151703" y="2655507"/>
                  <a:pt x="6092050" y="2806646"/>
                </a:cubicBezTo>
                <a:cubicBezTo>
                  <a:pt x="6259331" y="2795420"/>
                  <a:pt x="6259331" y="2795420"/>
                  <a:pt x="6215122" y="3021197"/>
                </a:cubicBezTo>
                <a:cubicBezTo>
                  <a:pt x="6259035" y="3016573"/>
                  <a:pt x="6302431" y="3085300"/>
                  <a:pt x="6338100" y="3178087"/>
                </a:cubicBezTo>
                <a:lnTo>
                  <a:pt x="6343927" y="3194685"/>
                </a:lnTo>
                <a:lnTo>
                  <a:pt x="6343850" y="3201174"/>
                </a:lnTo>
                <a:cubicBezTo>
                  <a:pt x="6346866" y="3232770"/>
                  <a:pt x="6355995" y="3253323"/>
                  <a:pt x="6366375" y="3271251"/>
                </a:cubicBezTo>
                <a:lnTo>
                  <a:pt x="6369430" y="3276240"/>
                </a:lnTo>
                <a:lnTo>
                  <a:pt x="6392405" y="3360437"/>
                </a:lnTo>
                <a:lnTo>
                  <a:pt x="6397993" y="3390203"/>
                </a:lnTo>
                <a:lnTo>
                  <a:pt x="6394652" y="3402205"/>
                </a:lnTo>
                <a:cubicBezTo>
                  <a:pt x="6388505" y="3414621"/>
                  <a:pt x="6379344" y="3427747"/>
                  <a:pt x="6366662" y="3442044"/>
                </a:cubicBezTo>
                <a:cubicBezTo>
                  <a:pt x="6239481" y="3584662"/>
                  <a:pt x="6224938" y="3605480"/>
                  <a:pt x="6320915" y="3701547"/>
                </a:cubicBezTo>
                <a:lnTo>
                  <a:pt x="6364618" y="3743844"/>
                </a:lnTo>
                <a:lnTo>
                  <a:pt x="6370409" y="3754454"/>
                </a:lnTo>
                <a:lnTo>
                  <a:pt x="6373773" y="3768237"/>
                </a:lnTo>
                <a:cubicBezTo>
                  <a:pt x="6374277" y="3777528"/>
                  <a:pt x="6374207" y="3788146"/>
                  <a:pt x="6375298" y="3796540"/>
                </a:cubicBezTo>
                <a:cubicBezTo>
                  <a:pt x="6339717" y="3831045"/>
                  <a:pt x="6294642" y="3774365"/>
                  <a:pt x="6253487" y="3856948"/>
                </a:cubicBezTo>
                <a:lnTo>
                  <a:pt x="6385416" y="4014409"/>
                </a:lnTo>
                <a:lnTo>
                  <a:pt x="6374795" y="4038554"/>
                </a:lnTo>
                <a:cubicBezTo>
                  <a:pt x="6363579" y="4073249"/>
                  <a:pt x="6356895" y="4111559"/>
                  <a:pt x="6351015" y="4150489"/>
                </a:cubicBezTo>
                <a:lnTo>
                  <a:pt x="6340821" y="4212706"/>
                </a:lnTo>
                <a:lnTo>
                  <a:pt x="12191999" y="4212706"/>
                </a:lnTo>
                <a:lnTo>
                  <a:pt x="12191999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12191999" y="6858000"/>
                </a:lnTo>
                <a:lnTo>
                  <a:pt x="12191999" y="4323902"/>
                </a:lnTo>
                <a:lnTo>
                  <a:pt x="9307672" y="4323902"/>
                </a:lnTo>
                <a:lnTo>
                  <a:pt x="930767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pPr defTabSz="457200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114" y="156641"/>
            <a:ext cx="4347949" cy="967512"/>
          </a:xfrm>
        </p:spPr>
        <p:txBody>
          <a:bodyPr anchor="b">
            <a:normAutofit/>
          </a:bodyPr>
          <a:lstStyle/>
          <a:p>
            <a:r>
              <a:rPr lang="en-GB" b="1" dirty="0">
                <a:latin typeface="Twinkl" pitchFamily="2" charset="0"/>
              </a:rPr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0114" y="1451699"/>
            <a:ext cx="4835038" cy="4864895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latin typeface="Twinkl" pitchFamily="2" charset="0"/>
              </a:rPr>
              <a:t>White shirts / polo shirts (Shirts and ties after October Half Term please)</a:t>
            </a:r>
          </a:p>
          <a:p>
            <a:r>
              <a:rPr lang="en-GB" sz="2400" dirty="0">
                <a:latin typeface="Twinkl" pitchFamily="2" charset="0"/>
              </a:rPr>
              <a:t>Blue skirts (or blue check summer dresses until Oct Half Term) / grey trousers or shorts</a:t>
            </a:r>
          </a:p>
          <a:p>
            <a:r>
              <a:rPr lang="en-GB" sz="2400" dirty="0">
                <a:latin typeface="Twinkl" pitchFamily="2" charset="0"/>
              </a:rPr>
              <a:t>Navy jumper or cardigan – with school logo if you prefer</a:t>
            </a:r>
          </a:p>
          <a:p>
            <a:r>
              <a:rPr lang="en-GB" sz="2400" dirty="0">
                <a:latin typeface="Twinkl" pitchFamily="2" charset="0"/>
              </a:rPr>
              <a:t>Grey socks and black shoes</a:t>
            </a:r>
          </a:p>
          <a:p>
            <a:r>
              <a:rPr lang="en-GB" sz="2400" dirty="0">
                <a:latin typeface="Twinkl" pitchFamily="2" charset="0"/>
              </a:rPr>
              <a:t>Blue / white / black hair bobbles. Long hair tied back.</a:t>
            </a:r>
          </a:p>
          <a:p>
            <a:r>
              <a:rPr lang="en-GB" sz="2400" b="1" u="sng" dirty="0">
                <a:latin typeface="Twinkl" pitchFamily="2" charset="0"/>
              </a:rPr>
              <a:t>No jewellery including earrings</a:t>
            </a:r>
          </a:p>
          <a:p>
            <a:r>
              <a:rPr lang="en-GB" sz="2400" dirty="0">
                <a:latin typeface="Twinkl" pitchFamily="2" charset="0"/>
              </a:rPr>
              <a:t>Watches maybe worn.</a:t>
            </a:r>
          </a:p>
        </p:txBody>
      </p:sp>
      <p:pic>
        <p:nvPicPr>
          <p:cNvPr id="8" name="Picture 2" descr="Coppice Academy - Home">
            <a:extLst>
              <a:ext uri="{FF2B5EF4-FFF2-40B4-BE49-F238E27FC236}">
                <a16:creationId xmlns:a16="http://schemas.microsoft.com/office/drawing/2014/main" id="{C780FE98-7483-04CD-4AE0-7D4A93B0CC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76446" y="556076"/>
            <a:ext cx="2799080" cy="321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1EDE852-92E7-A6B8-47A9-5E525BFF07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8578" y="4653503"/>
            <a:ext cx="1471216" cy="1648422"/>
          </a:xfrm>
          <a:prstGeom prst="rect">
            <a:avLst/>
          </a:prstGeom>
        </p:spPr>
      </p:pic>
      <p:pic>
        <p:nvPicPr>
          <p:cNvPr id="5122" name="Picture 2" descr="NEW COPPICE ACADEMY POLO SHIRT – Clive Mark">
            <a:extLst>
              <a:ext uri="{FF2B5EF4-FFF2-40B4-BE49-F238E27FC236}">
                <a16:creationId xmlns:a16="http://schemas.microsoft.com/office/drawing/2014/main" id="{E84E4A02-14BE-1710-D474-91E3B979C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3216" y="4653502"/>
            <a:ext cx="1409471" cy="166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9274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5EF17487-C386-4F99-B5EB-4FD3DF4236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5" name="Freeform: Shape 4104">
            <a:extLst>
              <a:ext uri="{FF2B5EF4-FFF2-40B4-BE49-F238E27FC236}">
                <a16:creationId xmlns:a16="http://schemas.microsoft.com/office/drawing/2014/main" id="{A0DE92DF-4769-4DE9-93FD-EE312718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6834" y="-140872"/>
            <a:ext cx="4772975" cy="1800526"/>
          </a:xfrm>
        </p:spPr>
        <p:txBody>
          <a:bodyPr>
            <a:normAutofit/>
          </a:bodyPr>
          <a:lstStyle/>
          <a:p>
            <a:r>
              <a:rPr lang="en-GB" b="1" dirty="0">
                <a:latin typeface="Twinkl" pitchFamily="2" charset="0"/>
              </a:rPr>
              <a:t>PE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26834" y="759391"/>
            <a:ext cx="5963895" cy="164381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000" dirty="0">
              <a:latin typeface="Twinkl" pitchFamily="2" charset="0"/>
            </a:endParaRPr>
          </a:p>
          <a:p>
            <a:pPr marL="0" indent="0">
              <a:buNone/>
            </a:pPr>
            <a:r>
              <a:rPr lang="en-GB" sz="2400" dirty="0">
                <a:latin typeface="Twinkl" pitchFamily="2" charset="0"/>
              </a:rPr>
              <a:t>Our PE days are </a:t>
            </a:r>
            <a:r>
              <a:rPr lang="en-GB" sz="2400" b="1" u="sng" dirty="0">
                <a:latin typeface="Twinkl" pitchFamily="2" charset="0"/>
              </a:rPr>
              <a:t>Tuesday</a:t>
            </a:r>
            <a:r>
              <a:rPr lang="en-GB" sz="2400" dirty="0">
                <a:latin typeface="Twinkl" pitchFamily="2" charset="0"/>
              </a:rPr>
              <a:t> and </a:t>
            </a:r>
            <a:r>
              <a:rPr lang="en-GB" sz="2400" b="1" u="sng" dirty="0">
                <a:latin typeface="Twinkl" pitchFamily="2" charset="0"/>
              </a:rPr>
              <a:t>Friday</a:t>
            </a:r>
            <a:r>
              <a:rPr lang="en-GB" sz="2400" dirty="0">
                <a:latin typeface="Twinkl" pitchFamily="2" charset="0"/>
              </a:rPr>
              <a:t>.</a:t>
            </a:r>
          </a:p>
          <a:p>
            <a:pPr marL="0" indent="0">
              <a:buNone/>
            </a:pPr>
            <a:r>
              <a:rPr lang="en-GB" sz="2400" dirty="0">
                <a:latin typeface="Twinkl" pitchFamily="2" charset="0"/>
              </a:rPr>
              <a:t>Children can come to school in their PE kit on these days: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0211" y="953890"/>
            <a:ext cx="3848322" cy="1924161"/>
          </a:xfrm>
          <a:prstGeom prst="rect">
            <a:avLst/>
          </a:prstGeom>
        </p:spPr>
      </p:pic>
      <p:pic>
        <p:nvPicPr>
          <p:cNvPr id="4098" name="Picture 2" descr="Coppice Academy - Home">
            <a:extLst>
              <a:ext uri="{FF2B5EF4-FFF2-40B4-BE49-F238E27FC236}">
                <a16:creationId xmlns:a16="http://schemas.microsoft.com/office/drawing/2014/main" id="{5F24CDAE-5633-3E00-6086-F513F93713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99675" y="3657600"/>
            <a:ext cx="2249394" cy="2585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C549C57-C533-CC7D-099E-FBB7F0C9EA86}"/>
              </a:ext>
            </a:extLst>
          </p:cNvPr>
          <p:cNvSpPr txBox="1"/>
          <p:nvPr/>
        </p:nvSpPr>
        <p:spPr>
          <a:xfrm>
            <a:off x="304824" y="3044662"/>
            <a:ext cx="6128656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Twinkl" pitchFamily="2" charset="0"/>
              </a:rPr>
              <a:t>Plain white t-shirt (or one with our school logo on it)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Twinkl" pitchFamily="2" charset="0"/>
              </a:rPr>
              <a:t>Navy jumper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Twinkl" pitchFamily="2" charset="0"/>
              </a:rPr>
              <a:t>Navy shorts / joggers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Twinkl" pitchFamily="2" charset="0"/>
              </a:rPr>
              <a:t>White socks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Twinkl" pitchFamily="2" charset="0"/>
              </a:rPr>
              <a:t>Trainers</a:t>
            </a:r>
          </a:p>
        </p:txBody>
      </p:sp>
    </p:spTree>
    <p:extLst>
      <p:ext uri="{BB962C8B-B14F-4D97-AF65-F5344CB8AC3E}">
        <p14:creationId xmlns:p14="http://schemas.microsoft.com/office/powerpoint/2010/main" val="15120063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61293230-B0F6-45B1-96D1-13D18E242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1335" y="186141"/>
            <a:ext cx="6463301" cy="1322888"/>
          </a:xfrm>
        </p:spPr>
        <p:txBody>
          <a:bodyPr>
            <a:normAutofit/>
          </a:bodyPr>
          <a:lstStyle/>
          <a:p>
            <a:r>
              <a:rPr lang="en-GB" b="1" dirty="0">
                <a:latin typeface="Twinkl" pitchFamily="2" charset="0"/>
              </a:rPr>
              <a:t>Rewards</a:t>
            </a: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B573B51-C170-49C0-A3D9-8D99730C45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89924" y="2"/>
            <a:ext cx="7602076" cy="470844"/>
          </a:xfrm>
          <a:custGeom>
            <a:avLst/>
            <a:gdLst>
              <a:gd name="connsiteX0" fmla="*/ 9683888 w 9683888"/>
              <a:gd name="connsiteY0" fmla="*/ 0 h 743457"/>
              <a:gd name="connsiteX1" fmla="*/ 0 w 9683888"/>
              <a:gd name="connsiteY1" fmla="*/ 0 h 743457"/>
              <a:gd name="connsiteX2" fmla="*/ 0 w 9683888"/>
              <a:gd name="connsiteY2" fmla="*/ 365878 h 743457"/>
              <a:gd name="connsiteX3" fmla="*/ 11844 w 9683888"/>
              <a:gd name="connsiteY3" fmla="*/ 367909 h 743457"/>
              <a:gd name="connsiteX4" fmla="*/ 106208 w 9683888"/>
              <a:gd name="connsiteY4" fmla="*/ 385974 h 743457"/>
              <a:gd name="connsiteX5" fmla="*/ 183667 w 9683888"/>
              <a:gd name="connsiteY5" fmla="*/ 399162 h 743457"/>
              <a:gd name="connsiteX6" fmla="*/ 292430 w 9683888"/>
              <a:gd name="connsiteY6" fmla="*/ 390408 h 743457"/>
              <a:gd name="connsiteX7" fmla="*/ 386942 w 9683888"/>
              <a:gd name="connsiteY7" fmla="*/ 395582 h 743457"/>
              <a:gd name="connsiteX8" fmla="*/ 485751 w 9683888"/>
              <a:gd name="connsiteY8" fmla="*/ 408404 h 743457"/>
              <a:gd name="connsiteX9" fmla="*/ 604107 w 9683888"/>
              <a:gd name="connsiteY9" fmla="*/ 418647 h 743457"/>
              <a:gd name="connsiteX10" fmla="*/ 694081 w 9683888"/>
              <a:gd name="connsiteY10" fmla="*/ 449524 h 743457"/>
              <a:gd name="connsiteX11" fmla="*/ 762452 w 9683888"/>
              <a:gd name="connsiteY11" fmla="*/ 456090 h 743457"/>
              <a:gd name="connsiteX12" fmla="*/ 987872 w 9683888"/>
              <a:gd name="connsiteY12" fmla="*/ 481862 h 743457"/>
              <a:gd name="connsiteX13" fmla="*/ 1077163 w 9683888"/>
              <a:gd name="connsiteY13" fmla="*/ 524467 h 743457"/>
              <a:gd name="connsiteX14" fmla="*/ 1258716 w 9683888"/>
              <a:gd name="connsiteY14" fmla="*/ 587975 h 743457"/>
              <a:gd name="connsiteX15" fmla="*/ 1298056 w 9683888"/>
              <a:gd name="connsiteY15" fmla="*/ 595413 h 743457"/>
              <a:gd name="connsiteX16" fmla="*/ 1327017 w 9683888"/>
              <a:gd name="connsiteY16" fmla="*/ 617412 h 743457"/>
              <a:gd name="connsiteX17" fmla="*/ 1347909 w 9683888"/>
              <a:gd name="connsiteY17" fmla="*/ 620209 h 743457"/>
              <a:gd name="connsiteX18" fmla="*/ 1421792 w 9683888"/>
              <a:gd name="connsiteY18" fmla="*/ 626139 h 743457"/>
              <a:gd name="connsiteX19" fmla="*/ 1519789 w 9683888"/>
              <a:gd name="connsiteY19" fmla="*/ 645011 h 743457"/>
              <a:gd name="connsiteX20" fmla="*/ 1620886 w 9683888"/>
              <a:gd name="connsiteY20" fmla="*/ 687715 h 743457"/>
              <a:gd name="connsiteX21" fmla="*/ 1676745 w 9683888"/>
              <a:gd name="connsiteY21" fmla="*/ 690130 h 743457"/>
              <a:gd name="connsiteX22" fmla="*/ 1832228 w 9683888"/>
              <a:gd name="connsiteY22" fmla="*/ 690860 h 743457"/>
              <a:gd name="connsiteX23" fmla="*/ 1980464 w 9683888"/>
              <a:gd name="connsiteY23" fmla="*/ 704858 h 743457"/>
              <a:gd name="connsiteX24" fmla="*/ 2051150 w 9683888"/>
              <a:gd name="connsiteY24" fmla="*/ 711187 h 743457"/>
              <a:gd name="connsiteX25" fmla="*/ 2162824 w 9683888"/>
              <a:gd name="connsiteY25" fmla="*/ 709178 h 743457"/>
              <a:gd name="connsiteX26" fmla="*/ 2259859 w 9683888"/>
              <a:gd name="connsiteY26" fmla="*/ 718188 h 743457"/>
              <a:gd name="connsiteX27" fmla="*/ 2378290 w 9683888"/>
              <a:gd name="connsiteY27" fmla="*/ 738748 h 743457"/>
              <a:gd name="connsiteX28" fmla="*/ 2407828 w 9683888"/>
              <a:gd name="connsiteY28" fmla="*/ 743457 h 743457"/>
              <a:gd name="connsiteX29" fmla="*/ 2428936 w 9683888"/>
              <a:gd name="connsiteY29" fmla="*/ 734697 h 743457"/>
              <a:gd name="connsiteX30" fmla="*/ 2646106 w 9683888"/>
              <a:gd name="connsiteY30" fmla="*/ 660204 h 743457"/>
              <a:gd name="connsiteX31" fmla="*/ 2799920 w 9683888"/>
              <a:gd name="connsiteY31" fmla="*/ 630451 h 743457"/>
              <a:gd name="connsiteX32" fmla="*/ 2953556 w 9683888"/>
              <a:gd name="connsiteY32" fmla="*/ 607173 h 743457"/>
              <a:gd name="connsiteX33" fmla="*/ 3009839 w 9683888"/>
              <a:gd name="connsiteY33" fmla="*/ 601743 h 743457"/>
              <a:gd name="connsiteX34" fmla="*/ 3115016 w 9683888"/>
              <a:gd name="connsiteY34" fmla="*/ 584982 h 743457"/>
              <a:gd name="connsiteX35" fmla="*/ 3185844 w 9683888"/>
              <a:gd name="connsiteY35" fmla="*/ 595356 h 743457"/>
              <a:gd name="connsiteX36" fmla="*/ 3246013 w 9683888"/>
              <a:gd name="connsiteY36" fmla="*/ 592418 h 743457"/>
              <a:gd name="connsiteX37" fmla="*/ 3313565 w 9683888"/>
              <a:gd name="connsiteY37" fmla="*/ 574138 h 743457"/>
              <a:gd name="connsiteX38" fmla="*/ 3414143 w 9683888"/>
              <a:gd name="connsiteY38" fmla="*/ 553730 h 743457"/>
              <a:gd name="connsiteX39" fmla="*/ 3552895 w 9683888"/>
              <a:gd name="connsiteY39" fmla="*/ 548563 h 743457"/>
              <a:gd name="connsiteX40" fmla="*/ 3753012 w 9683888"/>
              <a:gd name="connsiteY40" fmla="*/ 599520 h 743457"/>
              <a:gd name="connsiteX41" fmla="*/ 3804392 w 9683888"/>
              <a:gd name="connsiteY41" fmla="*/ 604131 h 743457"/>
              <a:gd name="connsiteX42" fmla="*/ 3916696 w 9683888"/>
              <a:gd name="connsiteY42" fmla="*/ 606540 h 743457"/>
              <a:gd name="connsiteX43" fmla="*/ 4063849 w 9683888"/>
              <a:gd name="connsiteY43" fmla="*/ 604058 h 743457"/>
              <a:gd name="connsiteX44" fmla="*/ 4172179 w 9683888"/>
              <a:gd name="connsiteY44" fmla="*/ 592355 h 743457"/>
              <a:gd name="connsiteX45" fmla="*/ 4276294 w 9683888"/>
              <a:gd name="connsiteY45" fmla="*/ 587119 h 743457"/>
              <a:gd name="connsiteX46" fmla="*/ 4411090 w 9683888"/>
              <a:gd name="connsiteY46" fmla="*/ 575600 h 743457"/>
              <a:gd name="connsiteX47" fmla="*/ 4540465 w 9683888"/>
              <a:gd name="connsiteY47" fmla="*/ 567464 h 743457"/>
              <a:gd name="connsiteX48" fmla="*/ 4545352 w 9683888"/>
              <a:gd name="connsiteY48" fmla="*/ 555554 h 743457"/>
              <a:gd name="connsiteX49" fmla="*/ 4564014 w 9683888"/>
              <a:gd name="connsiteY49" fmla="*/ 553660 h 743457"/>
              <a:gd name="connsiteX50" fmla="*/ 4568602 w 9683888"/>
              <a:gd name="connsiteY50" fmla="*/ 550913 h 743457"/>
              <a:gd name="connsiteX51" fmla="*/ 4595289 w 9683888"/>
              <a:gd name="connsiteY51" fmla="*/ 537407 h 743457"/>
              <a:gd name="connsiteX52" fmla="*/ 4739026 w 9683888"/>
              <a:gd name="connsiteY52" fmla="*/ 532483 h 743457"/>
              <a:gd name="connsiteX53" fmla="*/ 5061335 w 9683888"/>
              <a:gd name="connsiteY53" fmla="*/ 545635 h 743457"/>
              <a:gd name="connsiteX54" fmla="*/ 5338634 w 9683888"/>
              <a:gd name="connsiteY54" fmla="*/ 595754 h 743457"/>
              <a:gd name="connsiteX55" fmla="*/ 5529430 w 9683888"/>
              <a:gd name="connsiteY55" fmla="*/ 606335 h 743457"/>
              <a:gd name="connsiteX56" fmla="*/ 5604039 w 9683888"/>
              <a:gd name="connsiteY56" fmla="*/ 607676 h 743457"/>
              <a:gd name="connsiteX57" fmla="*/ 5625281 w 9683888"/>
              <a:gd name="connsiteY57" fmla="*/ 617253 h 743457"/>
              <a:gd name="connsiteX58" fmla="*/ 5628138 w 9683888"/>
              <a:gd name="connsiteY58" fmla="*/ 615483 h 743457"/>
              <a:gd name="connsiteX59" fmla="*/ 5653593 w 9683888"/>
              <a:gd name="connsiteY59" fmla="*/ 617873 h 743457"/>
              <a:gd name="connsiteX60" fmla="*/ 5658658 w 9683888"/>
              <a:gd name="connsiteY60" fmla="*/ 624279 h 743457"/>
              <a:gd name="connsiteX61" fmla="*/ 5675963 w 9683888"/>
              <a:gd name="connsiteY61" fmla="*/ 627762 h 743457"/>
              <a:gd name="connsiteX62" fmla="*/ 5709625 w 9683888"/>
              <a:gd name="connsiteY62" fmla="*/ 639593 h 743457"/>
              <a:gd name="connsiteX63" fmla="*/ 5716324 w 9683888"/>
              <a:gd name="connsiteY63" fmla="*/ 637148 h 743457"/>
              <a:gd name="connsiteX64" fmla="*/ 5767720 w 9683888"/>
              <a:gd name="connsiteY64" fmla="*/ 647737 h 743457"/>
              <a:gd name="connsiteX65" fmla="*/ 5768619 w 9683888"/>
              <a:gd name="connsiteY65" fmla="*/ 645671 h 743457"/>
              <a:gd name="connsiteX66" fmla="*/ 5858696 w 9683888"/>
              <a:gd name="connsiteY66" fmla="*/ 628099 h 743457"/>
              <a:gd name="connsiteX67" fmla="*/ 5935260 w 9683888"/>
              <a:gd name="connsiteY67" fmla="*/ 596904 h 743457"/>
              <a:gd name="connsiteX68" fmla="*/ 5946176 w 9683888"/>
              <a:gd name="connsiteY68" fmla="*/ 597874 h 743457"/>
              <a:gd name="connsiteX69" fmla="*/ 5946447 w 9683888"/>
              <a:gd name="connsiteY69" fmla="*/ 597396 h 743457"/>
              <a:gd name="connsiteX70" fmla="*/ 5958069 w 9683888"/>
              <a:gd name="connsiteY70" fmla="*/ 597432 h 743457"/>
              <a:gd name="connsiteX71" fmla="*/ 5966081 w 9683888"/>
              <a:gd name="connsiteY71" fmla="*/ 599643 h 743457"/>
              <a:gd name="connsiteX72" fmla="*/ 5987259 w 9683888"/>
              <a:gd name="connsiteY72" fmla="*/ 601523 h 743457"/>
              <a:gd name="connsiteX73" fmla="*/ 5994905 w 9683888"/>
              <a:gd name="connsiteY73" fmla="*/ 598873 h 743457"/>
              <a:gd name="connsiteX74" fmla="*/ 6054803 w 9683888"/>
              <a:gd name="connsiteY74" fmla="*/ 541202 h 743457"/>
              <a:gd name="connsiteX75" fmla="*/ 6188672 w 9683888"/>
              <a:gd name="connsiteY75" fmla="*/ 496389 h 743457"/>
              <a:gd name="connsiteX76" fmla="*/ 6323280 w 9683888"/>
              <a:gd name="connsiteY76" fmla="*/ 458013 h 743457"/>
              <a:gd name="connsiteX77" fmla="*/ 6457257 w 9683888"/>
              <a:gd name="connsiteY77" fmla="*/ 414621 h 743457"/>
              <a:gd name="connsiteX78" fmla="*/ 6530019 w 9683888"/>
              <a:gd name="connsiteY78" fmla="*/ 423168 h 743457"/>
              <a:gd name="connsiteX79" fmla="*/ 6626800 w 9683888"/>
              <a:gd name="connsiteY79" fmla="*/ 375078 h 743457"/>
              <a:gd name="connsiteX80" fmla="*/ 6689231 w 9683888"/>
              <a:gd name="connsiteY80" fmla="*/ 353501 h 743457"/>
              <a:gd name="connsiteX81" fmla="*/ 6726440 w 9683888"/>
              <a:gd name="connsiteY81" fmla="*/ 340276 h 743457"/>
              <a:gd name="connsiteX82" fmla="*/ 6835228 w 9683888"/>
              <a:gd name="connsiteY82" fmla="*/ 329393 h 743457"/>
              <a:gd name="connsiteX83" fmla="*/ 7039363 w 9683888"/>
              <a:gd name="connsiteY83" fmla="*/ 370823 h 743457"/>
              <a:gd name="connsiteX84" fmla="*/ 7095156 w 9683888"/>
              <a:gd name="connsiteY84" fmla="*/ 366075 h 743457"/>
              <a:gd name="connsiteX85" fmla="*/ 7187061 w 9683888"/>
              <a:gd name="connsiteY85" fmla="*/ 383876 h 743457"/>
              <a:gd name="connsiteX86" fmla="*/ 7295039 w 9683888"/>
              <a:gd name="connsiteY86" fmla="*/ 355046 h 743457"/>
              <a:gd name="connsiteX87" fmla="*/ 7373651 w 9683888"/>
              <a:gd name="connsiteY87" fmla="*/ 322299 h 743457"/>
              <a:gd name="connsiteX88" fmla="*/ 7418964 w 9683888"/>
              <a:gd name="connsiteY88" fmla="*/ 308685 h 743457"/>
              <a:gd name="connsiteX89" fmla="*/ 7450568 w 9683888"/>
              <a:gd name="connsiteY89" fmla="*/ 293511 h 743457"/>
              <a:gd name="connsiteX90" fmla="*/ 7538380 w 9683888"/>
              <a:gd name="connsiteY90" fmla="*/ 283235 h 743457"/>
              <a:gd name="connsiteX91" fmla="*/ 7786348 w 9683888"/>
              <a:gd name="connsiteY91" fmla="*/ 225377 h 743457"/>
              <a:gd name="connsiteX92" fmla="*/ 7849534 w 9683888"/>
              <a:gd name="connsiteY92" fmla="*/ 245434 h 743457"/>
              <a:gd name="connsiteX93" fmla="*/ 7981165 w 9683888"/>
              <a:gd name="connsiteY93" fmla="*/ 222252 h 743457"/>
              <a:gd name="connsiteX94" fmla="*/ 8171882 w 9683888"/>
              <a:gd name="connsiteY94" fmla="*/ 222497 h 743457"/>
              <a:gd name="connsiteX95" fmla="*/ 8242270 w 9683888"/>
              <a:gd name="connsiteY95" fmla="*/ 180535 h 743457"/>
              <a:gd name="connsiteX96" fmla="*/ 8490152 w 9683888"/>
              <a:gd name="connsiteY96" fmla="*/ 209193 h 743457"/>
              <a:gd name="connsiteX97" fmla="*/ 8622272 w 9683888"/>
              <a:gd name="connsiteY97" fmla="*/ 188859 h 743457"/>
              <a:gd name="connsiteX98" fmla="*/ 8738606 w 9683888"/>
              <a:gd name="connsiteY98" fmla="*/ 208945 h 743457"/>
              <a:gd name="connsiteX99" fmla="*/ 8831307 w 9683888"/>
              <a:gd name="connsiteY99" fmla="*/ 207738 h 743457"/>
              <a:gd name="connsiteX100" fmla="*/ 8891432 w 9683888"/>
              <a:gd name="connsiteY100" fmla="*/ 184510 h 743457"/>
              <a:gd name="connsiteX101" fmla="*/ 8946980 w 9683888"/>
              <a:gd name="connsiteY101" fmla="*/ 145578 h 743457"/>
              <a:gd name="connsiteX102" fmla="*/ 9107760 w 9683888"/>
              <a:gd name="connsiteY102" fmla="*/ 128052 h 743457"/>
              <a:gd name="connsiteX103" fmla="*/ 9195623 w 9683888"/>
              <a:gd name="connsiteY103" fmla="*/ 100212 h 743457"/>
              <a:gd name="connsiteX104" fmla="*/ 9256898 w 9683888"/>
              <a:gd name="connsiteY104" fmla="*/ 73900 h 743457"/>
              <a:gd name="connsiteX105" fmla="*/ 9351740 w 9683888"/>
              <a:gd name="connsiteY105" fmla="*/ 80439 h 743457"/>
              <a:gd name="connsiteX106" fmla="*/ 9539796 w 9683888"/>
              <a:gd name="connsiteY106" fmla="*/ 87069 h 743457"/>
              <a:gd name="connsiteX107" fmla="*/ 9619109 w 9683888"/>
              <a:gd name="connsiteY107" fmla="*/ 39994 h 743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9683888" h="743457">
                <a:moveTo>
                  <a:pt x="9683888" y="0"/>
                </a:moveTo>
                <a:lnTo>
                  <a:pt x="0" y="0"/>
                </a:lnTo>
                <a:lnTo>
                  <a:pt x="0" y="365878"/>
                </a:lnTo>
                <a:lnTo>
                  <a:pt x="11844" y="367909"/>
                </a:lnTo>
                <a:cubicBezTo>
                  <a:pt x="50423" y="374387"/>
                  <a:pt x="87879" y="380746"/>
                  <a:pt x="106208" y="385974"/>
                </a:cubicBezTo>
                <a:cubicBezTo>
                  <a:pt x="119919" y="389979"/>
                  <a:pt x="149687" y="402128"/>
                  <a:pt x="183667" y="399162"/>
                </a:cubicBezTo>
                <a:cubicBezTo>
                  <a:pt x="228274" y="394575"/>
                  <a:pt x="256969" y="398315"/>
                  <a:pt x="292430" y="390408"/>
                </a:cubicBezTo>
                <a:cubicBezTo>
                  <a:pt x="325377" y="395694"/>
                  <a:pt x="374510" y="420053"/>
                  <a:pt x="386942" y="395582"/>
                </a:cubicBezTo>
                <a:cubicBezTo>
                  <a:pt x="400429" y="416427"/>
                  <a:pt x="451168" y="399411"/>
                  <a:pt x="485751" y="408404"/>
                </a:cubicBezTo>
                <a:cubicBezTo>
                  <a:pt x="520399" y="423586"/>
                  <a:pt x="570416" y="404235"/>
                  <a:pt x="604107" y="418647"/>
                </a:cubicBezTo>
                <a:cubicBezTo>
                  <a:pt x="633631" y="425521"/>
                  <a:pt x="672063" y="446364"/>
                  <a:pt x="694081" y="449524"/>
                </a:cubicBezTo>
                <a:cubicBezTo>
                  <a:pt x="700528" y="463278"/>
                  <a:pt x="713487" y="450700"/>
                  <a:pt x="762452" y="456090"/>
                </a:cubicBezTo>
                <a:cubicBezTo>
                  <a:pt x="811417" y="461479"/>
                  <a:pt x="935420" y="470466"/>
                  <a:pt x="987872" y="481862"/>
                </a:cubicBezTo>
                <a:cubicBezTo>
                  <a:pt x="1018493" y="475799"/>
                  <a:pt x="1019470" y="516810"/>
                  <a:pt x="1077163" y="524467"/>
                </a:cubicBezTo>
                <a:cubicBezTo>
                  <a:pt x="1124222" y="535807"/>
                  <a:pt x="1202940" y="574855"/>
                  <a:pt x="1258716" y="587975"/>
                </a:cubicBezTo>
                <a:cubicBezTo>
                  <a:pt x="1274181" y="586466"/>
                  <a:pt x="1286859" y="589632"/>
                  <a:pt x="1298056" y="595413"/>
                </a:cubicBezTo>
                <a:lnTo>
                  <a:pt x="1327017" y="617412"/>
                </a:lnTo>
                <a:lnTo>
                  <a:pt x="1347909" y="620209"/>
                </a:lnTo>
                <a:cubicBezTo>
                  <a:pt x="1377004" y="628445"/>
                  <a:pt x="1394712" y="616344"/>
                  <a:pt x="1421792" y="626139"/>
                </a:cubicBezTo>
                <a:cubicBezTo>
                  <a:pt x="1466260" y="647543"/>
                  <a:pt x="1506099" y="610975"/>
                  <a:pt x="1519789" y="645011"/>
                </a:cubicBezTo>
                <a:cubicBezTo>
                  <a:pt x="1556219" y="665699"/>
                  <a:pt x="1578776" y="668950"/>
                  <a:pt x="1620886" y="687715"/>
                </a:cubicBezTo>
                <a:cubicBezTo>
                  <a:pt x="1658228" y="693647"/>
                  <a:pt x="1636224" y="694371"/>
                  <a:pt x="1676745" y="690130"/>
                </a:cubicBezTo>
                <a:cubicBezTo>
                  <a:pt x="1713709" y="697532"/>
                  <a:pt x="1774627" y="701403"/>
                  <a:pt x="1832228" y="690860"/>
                </a:cubicBezTo>
                <a:cubicBezTo>
                  <a:pt x="1866586" y="689181"/>
                  <a:pt x="1949046" y="755765"/>
                  <a:pt x="1980464" y="704858"/>
                </a:cubicBezTo>
                <a:cubicBezTo>
                  <a:pt x="2001472" y="716610"/>
                  <a:pt x="2020758" y="710467"/>
                  <a:pt x="2051150" y="711187"/>
                </a:cubicBezTo>
                <a:cubicBezTo>
                  <a:pt x="2081543" y="711907"/>
                  <a:pt x="2117567" y="736153"/>
                  <a:pt x="2162824" y="709178"/>
                </a:cubicBezTo>
                <a:cubicBezTo>
                  <a:pt x="2219712" y="701824"/>
                  <a:pt x="2181421" y="742368"/>
                  <a:pt x="2259859" y="718188"/>
                </a:cubicBezTo>
                <a:cubicBezTo>
                  <a:pt x="2296623" y="733933"/>
                  <a:pt x="2337412" y="741012"/>
                  <a:pt x="2378290" y="738748"/>
                </a:cubicBezTo>
                <a:cubicBezTo>
                  <a:pt x="2380041" y="725410"/>
                  <a:pt x="2399659" y="741017"/>
                  <a:pt x="2407828" y="743457"/>
                </a:cubicBezTo>
                <a:cubicBezTo>
                  <a:pt x="2406113" y="735180"/>
                  <a:pt x="2421642" y="728742"/>
                  <a:pt x="2428936" y="734697"/>
                </a:cubicBezTo>
                <a:cubicBezTo>
                  <a:pt x="2468648" y="720822"/>
                  <a:pt x="2584275" y="677579"/>
                  <a:pt x="2646106" y="660204"/>
                </a:cubicBezTo>
                <a:cubicBezTo>
                  <a:pt x="2706894" y="652346"/>
                  <a:pt x="2738390" y="612318"/>
                  <a:pt x="2799920" y="630451"/>
                </a:cubicBezTo>
                <a:cubicBezTo>
                  <a:pt x="2856798" y="622940"/>
                  <a:pt x="2902940" y="602232"/>
                  <a:pt x="2953556" y="607173"/>
                </a:cubicBezTo>
                <a:cubicBezTo>
                  <a:pt x="2970626" y="593247"/>
                  <a:pt x="2988095" y="586399"/>
                  <a:pt x="3009839" y="601743"/>
                </a:cubicBezTo>
                <a:cubicBezTo>
                  <a:pt x="3046166" y="594868"/>
                  <a:pt x="3085682" y="586046"/>
                  <a:pt x="3115016" y="584982"/>
                </a:cubicBezTo>
                <a:cubicBezTo>
                  <a:pt x="3144992" y="587935"/>
                  <a:pt x="3158740" y="599045"/>
                  <a:pt x="3185844" y="595356"/>
                </a:cubicBezTo>
                <a:cubicBezTo>
                  <a:pt x="3209939" y="576197"/>
                  <a:pt x="3221731" y="614583"/>
                  <a:pt x="3246013" y="592418"/>
                </a:cubicBezTo>
                <a:cubicBezTo>
                  <a:pt x="3228976" y="565486"/>
                  <a:pt x="3320172" y="599686"/>
                  <a:pt x="3313565" y="574138"/>
                </a:cubicBezTo>
                <a:cubicBezTo>
                  <a:pt x="3341586" y="564515"/>
                  <a:pt x="3371901" y="555346"/>
                  <a:pt x="3414143" y="553730"/>
                </a:cubicBezTo>
                <a:cubicBezTo>
                  <a:pt x="3463229" y="557630"/>
                  <a:pt x="3476532" y="539673"/>
                  <a:pt x="3552895" y="548563"/>
                </a:cubicBezTo>
                <a:cubicBezTo>
                  <a:pt x="3620356" y="561042"/>
                  <a:pt x="3688830" y="574962"/>
                  <a:pt x="3753012" y="599520"/>
                </a:cubicBezTo>
                <a:cubicBezTo>
                  <a:pt x="3769580" y="615048"/>
                  <a:pt x="3777112" y="602961"/>
                  <a:pt x="3804392" y="604131"/>
                </a:cubicBezTo>
                <a:cubicBezTo>
                  <a:pt x="3831672" y="605301"/>
                  <a:pt x="3878076" y="605222"/>
                  <a:pt x="3916696" y="606540"/>
                </a:cubicBezTo>
                <a:cubicBezTo>
                  <a:pt x="3970533" y="603881"/>
                  <a:pt x="3981244" y="618066"/>
                  <a:pt x="4063849" y="604058"/>
                </a:cubicBezTo>
                <a:cubicBezTo>
                  <a:pt x="4074473" y="605185"/>
                  <a:pt x="4134611" y="589365"/>
                  <a:pt x="4172179" y="592355"/>
                </a:cubicBezTo>
                <a:cubicBezTo>
                  <a:pt x="4180554" y="576172"/>
                  <a:pt x="4255433" y="602075"/>
                  <a:pt x="4276294" y="587119"/>
                </a:cubicBezTo>
                <a:cubicBezTo>
                  <a:pt x="4326119" y="586973"/>
                  <a:pt x="4361692" y="573867"/>
                  <a:pt x="4411090" y="575600"/>
                </a:cubicBezTo>
                <a:cubicBezTo>
                  <a:pt x="4465125" y="575500"/>
                  <a:pt x="4518088" y="570805"/>
                  <a:pt x="4540465" y="567464"/>
                </a:cubicBezTo>
                <a:lnTo>
                  <a:pt x="4545352" y="555554"/>
                </a:lnTo>
                <a:lnTo>
                  <a:pt x="4564014" y="553660"/>
                </a:lnTo>
                <a:lnTo>
                  <a:pt x="4568602" y="550913"/>
                </a:lnTo>
                <a:cubicBezTo>
                  <a:pt x="4577353" y="545618"/>
                  <a:pt x="4586105" y="540734"/>
                  <a:pt x="4595289" y="537407"/>
                </a:cubicBezTo>
                <a:cubicBezTo>
                  <a:pt x="4623104" y="537511"/>
                  <a:pt x="4660764" y="533229"/>
                  <a:pt x="4739026" y="532483"/>
                </a:cubicBezTo>
                <a:cubicBezTo>
                  <a:pt x="4806238" y="527255"/>
                  <a:pt x="4944577" y="524439"/>
                  <a:pt x="5061335" y="545635"/>
                </a:cubicBezTo>
                <a:cubicBezTo>
                  <a:pt x="5167156" y="553533"/>
                  <a:pt x="5251789" y="586167"/>
                  <a:pt x="5338634" y="595754"/>
                </a:cubicBezTo>
                <a:cubicBezTo>
                  <a:pt x="5415763" y="589622"/>
                  <a:pt x="5434719" y="609365"/>
                  <a:pt x="5529430" y="606335"/>
                </a:cubicBezTo>
                <a:cubicBezTo>
                  <a:pt x="5534498" y="613561"/>
                  <a:pt x="5597157" y="603269"/>
                  <a:pt x="5604039" y="607676"/>
                </a:cubicBezTo>
                <a:lnTo>
                  <a:pt x="5625281" y="617253"/>
                </a:lnTo>
                <a:lnTo>
                  <a:pt x="5628138" y="615483"/>
                </a:lnTo>
                <a:cubicBezTo>
                  <a:pt x="5640641" y="612245"/>
                  <a:pt x="5648217" y="613966"/>
                  <a:pt x="5653593" y="617873"/>
                </a:cubicBezTo>
                <a:lnTo>
                  <a:pt x="5658658" y="624279"/>
                </a:lnTo>
                <a:lnTo>
                  <a:pt x="5675963" y="627762"/>
                </a:lnTo>
                <a:lnTo>
                  <a:pt x="5709625" y="639593"/>
                </a:lnTo>
                <a:lnTo>
                  <a:pt x="5716324" y="637148"/>
                </a:lnTo>
                <a:lnTo>
                  <a:pt x="5767720" y="647737"/>
                </a:lnTo>
                <a:lnTo>
                  <a:pt x="5768619" y="645671"/>
                </a:lnTo>
                <a:cubicBezTo>
                  <a:pt x="5776130" y="642927"/>
                  <a:pt x="5830922" y="636226"/>
                  <a:pt x="5858696" y="628099"/>
                </a:cubicBezTo>
                <a:lnTo>
                  <a:pt x="5935260" y="596904"/>
                </a:lnTo>
                <a:lnTo>
                  <a:pt x="5946176" y="597874"/>
                </a:lnTo>
                <a:lnTo>
                  <a:pt x="5946447" y="597396"/>
                </a:lnTo>
                <a:cubicBezTo>
                  <a:pt x="5948934" y="596546"/>
                  <a:pt x="5952567" y="596468"/>
                  <a:pt x="5958069" y="597432"/>
                </a:cubicBezTo>
                <a:lnTo>
                  <a:pt x="5966081" y="599643"/>
                </a:lnTo>
                <a:lnTo>
                  <a:pt x="5987259" y="601523"/>
                </a:lnTo>
                <a:lnTo>
                  <a:pt x="5994905" y="598873"/>
                </a:lnTo>
                <a:cubicBezTo>
                  <a:pt x="6020610" y="579716"/>
                  <a:pt x="6016968" y="560235"/>
                  <a:pt x="6054803" y="541202"/>
                </a:cubicBezTo>
                <a:cubicBezTo>
                  <a:pt x="6108247" y="527358"/>
                  <a:pt x="6130976" y="484538"/>
                  <a:pt x="6188672" y="496389"/>
                </a:cubicBezTo>
                <a:cubicBezTo>
                  <a:pt x="6238659" y="483279"/>
                  <a:pt x="6277194" y="458153"/>
                  <a:pt x="6323280" y="458013"/>
                </a:cubicBezTo>
                <a:cubicBezTo>
                  <a:pt x="6368044" y="444385"/>
                  <a:pt x="6422801" y="420428"/>
                  <a:pt x="6457257" y="414621"/>
                </a:cubicBezTo>
                <a:cubicBezTo>
                  <a:pt x="6483424" y="410645"/>
                  <a:pt x="6508964" y="423228"/>
                  <a:pt x="6530019" y="423168"/>
                </a:cubicBezTo>
                <a:cubicBezTo>
                  <a:pt x="6558276" y="416578"/>
                  <a:pt x="6600264" y="386690"/>
                  <a:pt x="6626800" y="375078"/>
                </a:cubicBezTo>
                <a:cubicBezTo>
                  <a:pt x="6664418" y="400828"/>
                  <a:pt x="6655535" y="354302"/>
                  <a:pt x="6689231" y="353501"/>
                </a:cubicBezTo>
                <a:cubicBezTo>
                  <a:pt x="6708837" y="361122"/>
                  <a:pt x="6719642" y="359485"/>
                  <a:pt x="6726440" y="340276"/>
                </a:cubicBezTo>
                <a:cubicBezTo>
                  <a:pt x="6818329" y="378763"/>
                  <a:pt x="6765502" y="328183"/>
                  <a:pt x="6835228" y="329393"/>
                </a:cubicBezTo>
                <a:cubicBezTo>
                  <a:pt x="6897464" y="335048"/>
                  <a:pt x="6962224" y="329085"/>
                  <a:pt x="7039363" y="370823"/>
                </a:cubicBezTo>
                <a:cubicBezTo>
                  <a:pt x="7056368" y="384567"/>
                  <a:pt x="7070539" y="363899"/>
                  <a:pt x="7095156" y="366075"/>
                </a:cubicBezTo>
                <a:cubicBezTo>
                  <a:pt x="7119772" y="368250"/>
                  <a:pt x="7153748" y="385714"/>
                  <a:pt x="7187061" y="383876"/>
                </a:cubicBezTo>
                <a:cubicBezTo>
                  <a:pt x="7242115" y="377604"/>
                  <a:pt x="7270954" y="334249"/>
                  <a:pt x="7295039" y="355046"/>
                </a:cubicBezTo>
                <a:cubicBezTo>
                  <a:pt x="7320104" y="344159"/>
                  <a:pt x="7343179" y="301443"/>
                  <a:pt x="7373651" y="322299"/>
                </a:cubicBezTo>
                <a:cubicBezTo>
                  <a:pt x="7367160" y="298575"/>
                  <a:pt x="7410095" y="329040"/>
                  <a:pt x="7418964" y="308685"/>
                </a:cubicBezTo>
                <a:cubicBezTo>
                  <a:pt x="7424243" y="291807"/>
                  <a:pt x="7438503" y="297117"/>
                  <a:pt x="7450568" y="293511"/>
                </a:cubicBezTo>
                <a:cubicBezTo>
                  <a:pt x="7461276" y="277652"/>
                  <a:pt x="7519437" y="275664"/>
                  <a:pt x="7538380" y="283235"/>
                </a:cubicBezTo>
                <a:cubicBezTo>
                  <a:pt x="7594343" y="271879"/>
                  <a:pt x="7734488" y="231676"/>
                  <a:pt x="7786348" y="225377"/>
                </a:cubicBezTo>
                <a:cubicBezTo>
                  <a:pt x="7797693" y="277094"/>
                  <a:pt x="7847327" y="236176"/>
                  <a:pt x="7849534" y="245434"/>
                </a:cubicBezTo>
                <a:cubicBezTo>
                  <a:pt x="7894253" y="231282"/>
                  <a:pt x="7937937" y="238796"/>
                  <a:pt x="7981165" y="222252"/>
                </a:cubicBezTo>
                <a:cubicBezTo>
                  <a:pt x="8066564" y="234459"/>
                  <a:pt x="8127007" y="235277"/>
                  <a:pt x="8171882" y="222497"/>
                </a:cubicBezTo>
                <a:cubicBezTo>
                  <a:pt x="8183092" y="205785"/>
                  <a:pt x="8217423" y="177145"/>
                  <a:pt x="8242270" y="180535"/>
                </a:cubicBezTo>
                <a:cubicBezTo>
                  <a:pt x="8294138" y="178846"/>
                  <a:pt x="8410926" y="208334"/>
                  <a:pt x="8490152" y="209193"/>
                </a:cubicBezTo>
                <a:cubicBezTo>
                  <a:pt x="8558493" y="195433"/>
                  <a:pt x="8564727" y="233466"/>
                  <a:pt x="8622272" y="188859"/>
                </a:cubicBezTo>
                <a:cubicBezTo>
                  <a:pt x="8659556" y="191317"/>
                  <a:pt x="8666988" y="178214"/>
                  <a:pt x="8738606" y="208945"/>
                </a:cubicBezTo>
                <a:cubicBezTo>
                  <a:pt x="8769507" y="208543"/>
                  <a:pt x="8800406" y="224019"/>
                  <a:pt x="8831307" y="207738"/>
                </a:cubicBezTo>
                <a:cubicBezTo>
                  <a:pt x="8836477" y="191612"/>
                  <a:pt x="8870109" y="182455"/>
                  <a:pt x="8891432" y="184510"/>
                </a:cubicBezTo>
                <a:cubicBezTo>
                  <a:pt x="8876795" y="135260"/>
                  <a:pt x="8938553" y="173381"/>
                  <a:pt x="8946980" y="145578"/>
                </a:cubicBezTo>
                <a:cubicBezTo>
                  <a:pt x="9010957" y="156064"/>
                  <a:pt x="9046552" y="157746"/>
                  <a:pt x="9107760" y="128052"/>
                </a:cubicBezTo>
                <a:cubicBezTo>
                  <a:pt x="9135191" y="151813"/>
                  <a:pt x="9184204" y="114911"/>
                  <a:pt x="9195623" y="100212"/>
                </a:cubicBezTo>
                <a:cubicBezTo>
                  <a:pt x="9222736" y="85917"/>
                  <a:pt x="9230892" y="98248"/>
                  <a:pt x="9256898" y="73900"/>
                </a:cubicBezTo>
                <a:cubicBezTo>
                  <a:pt x="9276443" y="63724"/>
                  <a:pt x="9334001" y="80454"/>
                  <a:pt x="9351740" y="80439"/>
                </a:cubicBezTo>
                <a:cubicBezTo>
                  <a:pt x="9398889" y="82633"/>
                  <a:pt x="9473718" y="102566"/>
                  <a:pt x="9539796" y="87069"/>
                </a:cubicBezTo>
                <a:cubicBezTo>
                  <a:pt x="9565852" y="70987"/>
                  <a:pt x="9591569" y="56211"/>
                  <a:pt x="9619109" y="39994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856" y="1332474"/>
            <a:ext cx="9176658" cy="4301202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Twinkl" pitchFamily="2" charset="0"/>
              </a:rPr>
              <a:t>We use class dojo to record behaviour.  </a:t>
            </a:r>
          </a:p>
          <a:p>
            <a:r>
              <a:rPr lang="en-GB" sz="2000" dirty="0">
                <a:latin typeface="Twinkl" pitchFamily="2" charset="0"/>
              </a:rPr>
              <a:t>Good behaviour in line with our values is rewarded with dojo points.  </a:t>
            </a:r>
          </a:p>
          <a:p>
            <a:r>
              <a:rPr lang="en-GB" sz="2000" dirty="0">
                <a:latin typeface="Twinkl" pitchFamily="2" charset="0"/>
              </a:rPr>
              <a:t>We will have a dojo winner every week. </a:t>
            </a:r>
          </a:p>
          <a:p>
            <a:r>
              <a:rPr lang="en-GB" sz="2000" dirty="0">
                <a:latin typeface="Twinkl" pitchFamily="2" charset="0"/>
              </a:rPr>
              <a:t>We will also have a Values champion every week. </a:t>
            </a:r>
          </a:p>
          <a:p>
            <a:r>
              <a:rPr lang="en-GB" sz="2000" dirty="0">
                <a:latin typeface="Twinkl" pitchFamily="2" charset="0"/>
              </a:rPr>
              <a:t>Negative behaviour is class will result in a warning being given. If behaviour continues, 2 minutes thinking time is given. If behaviour continues, this increases to 5 minutes and then it will be 10 minutes with Mr Smith. </a:t>
            </a:r>
          </a:p>
          <a:p>
            <a:pPr marL="0" indent="0">
              <a:buNone/>
            </a:pPr>
            <a:r>
              <a:rPr lang="en-GB" sz="2000" dirty="0">
                <a:latin typeface="Twinkl" pitchFamily="2" charset="0"/>
              </a:rPr>
              <a:t>   Children will pay this time back during break/lunch time. </a:t>
            </a:r>
          </a:p>
          <a:p>
            <a:r>
              <a:rPr lang="en-GB" sz="2000" dirty="0">
                <a:latin typeface="Twinkl" pitchFamily="2" charset="0"/>
              </a:rPr>
              <a:t>We will endeavour to inform you of these events.</a:t>
            </a:r>
          </a:p>
          <a:p>
            <a:r>
              <a:rPr lang="en-GB" sz="2000" dirty="0">
                <a:latin typeface="Twinkl" pitchFamily="2" charset="0"/>
              </a:rPr>
              <a:t>Serious bad behaviour  - physical incidents or bad language will be reported straight to Mr Fowler or Mrs Green.</a:t>
            </a:r>
          </a:p>
        </p:txBody>
      </p:sp>
      <p:pic>
        <p:nvPicPr>
          <p:cNvPr id="5" name="Picture 2" descr="Coppice Academy - Home">
            <a:extLst>
              <a:ext uri="{FF2B5EF4-FFF2-40B4-BE49-F238E27FC236}">
                <a16:creationId xmlns:a16="http://schemas.microsoft.com/office/drawing/2014/main" id="{AFEE7A29-63B8-F544-9BF7-4176668CA6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47416" y="1224324"/>
            <a:ext cx="1788698" cy="205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3777" y="3483075"/>
            <a:ext cx="2055975" cy="2055975"/>
          </a:xfrm>
          <a:prstGeom prst="rect">
            <a:avLst/>
          </a:pr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CC7BCC73-A901-44EB-B0E7-879E19267A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9827"/>
            <a:ext cx="10680562" cy="1078174"/>
          </a:xfrm>
          <a:custGeom>
            <a:avLst/>
            <a:gdLst>
              <a:gd name="connsiteX0" fmla="*/ 3617689 w 10680562"/>
              <a:gd name="connsiteY0" fmla="*/ 0 h 1605023"/>
              <a:gd name="connsiteX1" fmla="*/ 3635901 w 10680562"/>
              <a:gd name="connsiteY1" fmla="*/ 7738 h 1605023"/>
              <a:gd name="connsiteX2" fmla="*/ 3690891 w 10680562"/>
              <a:gd name="connsiteY2" fmla="*/ 7049 h 1605023"/>
              <a:gd name="connsiteX3" fmla="*/ 3832247 w 10680562"/>
              <a:gd name="connsiteY3" fmla="*/ 13937 h 1605023"/>
              <a:gd name="connsiteX4" fmla="*/ 3999111 w 10680562"/>
              <a:gd name="connsiteY4" fmla="*/ 44624 h 1605023"/>
              <a:gd name="connsiteX5" fmla="*/ 4034676 w 10680562"/>
              <a:gd name="connsiteY5" fmla="*/ 48775 h 1605023"/>
              <a:gd name="connsiteX6" fmla="*/ 4065394 w 10680562"/>
              <a:gd name="connsiteY6" fmla="*/ 42879 h 1605023"/>
              <a:gd name="connsiteX7" fmla="*/ 4072648 w 10680562"/>
              <a:gd name="connsiteY7" fmla="*/ 33262 h 1605023"/>
              <a:gd name="connsiteX8" fmla="*/ 4092232 w 10680562"/>
              <a:gd name="connsiteY8" fmla="*/ 34026 h 1605023"/>
              <a:gd name="connsiteX9" fmla="*/ 4097470 w 10680562"/>
              <a:gd name="connsiteY9" fmla="*/ 32252 h 1605023"/>
              <a:gd name="connsiteX10" fmla="*/ 4127488 w 10680562"/>
              <a:gd name="connsiteY10" fmla="*/ 24056 h 1605023"/>
              <a:gd name="connsiteX11" fmla="*/ 4190803 w 10680562"/>
              <a:gd name="connsiteY11" fmla="*/ 55685 h 1605023"/>
              <a:gd name="connsiteX12" fmla="*/ 4269333 w 10680562"/>
              <a:gd name="connsiteY12" fmla="*/ 54186 h 1605023"/>
              <a:gd name="connsiteX13" fmla="*/ 4481486 w 10680562"/>
              <a:gd name="connsiteY13" fmla="*/ 116915 h 1605023"/>
              <a:gd name="connsiteX14" fmla="*/ 4651418 w 10680562"/>
              <a:gd name="connsiteY14" fmla="*/ 150071 h 1605023"/>
              <a:gd name="connsiteX15" fmla="*/ 4863575 w 10680562"/>
              <a:gd name="connsiteY15" fmla="*/ 175458 h 1605023"/>
              <a:gd name="connsiteX16" fmla="*/ 5013635 w 10680562"/>
              <a:gd name="connsiteY16" fmla="*/ 213928 h 1605023"/>
              <a:gd name="connsiteX17" fmla="*/ 5203044 w 10680562"/>
              <a:gd name="connsiteY17" fmla="*/ 228946 h 1605023"/>
              <a:gd name="connsiteX18" fmla="*/ 5207070 w 10680562"/>
              <a:gd name="connsiteY18" fmla="*/ 235105 h 1605023"/>
              <a:gd name="connsiteX19" fmla="*/ 5224253 w 10680562"/>
              <a:gd name="connsiteY19" fmla="*/ 240320 h 1605023"/>
              <a:gd name="connsiteX20" fmla="*/ 5256736 w 10680562"/>
              <a:gd name="connsiteY20" fmla="*/ 254811 h 1605023"/>
              <a:gd name="connsiteX21" fmla="*/ 5264095 w 10680562"/>
              <a:gd name="connsiteY21" fmla="*/ 253567 h 1605023"/>
              <a:gd name="connsiteX22" fmla="*/ 5315084 w 10680562"/>
              <a:gd name="connsiteY22" fmla="*/ 269264 h 1605023"/>
              <a:gd name="connsiteX23" fmla="*/ 5316393 w 10680562"/>
              <a:gd name="connsiteY23" fmla="*/ 267603 h 1605023"/>
              <a:gd name="connsiteX24" fmla="*/ 5333427 w 10680562"/>
              <a:gd name="connsiteY24" fmla="*/ 263823 h 1605023"/>
              <a:gd name="connsiteX25" fmla="*/ 5364589 w 10680562"/>
              <a:gd name="connsiteY25" fmla="*/ 260882 h 1605023"/>
              <a:gd name="connsiteX26" fmla="*/ 5443973 w 10680562"/>
              <a:gd name="connsiteY26" fmla="*/ 230866 h 1605023"/>
              <a:gd name="connsiteX27" fmla="*/ 5497201 w 10680562"/>
              <a:gd name="connsiteY27" fmla="*/ 247023 h 1605023"/>
              <a:gd name="connsiteX28" fmla="*/ 5508269 w 10680562"/>
              <a:gd name="connsiteY28" fmla="*/ 249256 h 1605023"/>
              <a:gd name="connsiteX29" fmla="*/ 5508636 w 10680562"/>
              <a:gd name="connsiteY29" fmla="*/ 248880 h 1605023"/>
              <a:gd name="connsiteX30" fmla="*/ 5520606 w 10680562"/>
              <a:gd name="connsiteY30" fmla="*/ 250400 h 1605023"/>
              <a:gd name="connsiteX31" fmla="*/ 5528451 w 10680562"/>
              <a:gd name="connsiteY31" fmla="*/ 253330 h 1605023"/>
              <a:gd name="connsiteX32" fmla="*/ 5549923 w 10680562"/>
              <a:gd name="connsiteY32" fmla="*/ 257662 h 1605023"/>
              <a:gd name="connsiteX33" fmla="*/ 5558295 w 10680562"/>
              <a:gd name="connsiteY33" fmla="*/ 256364 h 1605023"/>
              <a:gd name="connsiteX34" fmla="*/ 5664799 w 10680562"/>
              <a:gd name="connsiteY34" fmla="*/ 278924 h 1605023"/>
              <a:gd name="connsiteX35" fmla="*/ 5796160 w 10680562"/>
              <a:gd name="connsiteY35" fmla="*/ 307979 h 1605023"/>
              <a:gd name="connsiteX36" fmla="*/ 5897647 w 10680562"/>
              <a:gd name="connsiteY36" fmla="*/ 339431 h 1605023"/>
              <a:gd name="connsiteX37" fmla="*/ 5978838 w 10680562"/>
              <a:gd name="connsiteY37" fmla="*/ 367970 h 1605023"/>
              <a:gd name="connsiteX38" fmla="*/ 6050367 w 10680562"/>
              <a:gd name="connsiteY38" fmla="*/ 386341 h 1605023"/>
              <a:gd name="connsiteX39" fmla="*/ 6140609 w 10680562"/>
              <a:gd name="connsiteY39" fmla="*/ 385135 h 1605023"/>
              <a:gd name="connsiteX40" fmla="*/ 6302950 w 10680562"/>
              <a:gd name="connsiteY40" fmla="*/ 448183 h 1605023"/>
              <a:gd name="connsiteX41" fmla="*/ 6308533 w 10680562"/>
              <a:gd name="connsiteY41" fmla="*/ 448551 h 1605023"/>
              <a:gd name="connsiteX42" fmla="*/ 6340278 w 10680562"/>
              <a:gd name="connsiteY42" fmla="*/ 468555 h 1605023"/>
              <a:gd name="connsiteX43" fmla="*/ 6341685 w 10680562"/>
              <a:gd name="connsiteY43" fmla="*/ 467587 h 1605023"/>
              <a:gd name="connsiteX44" fmla="*/ 6354862 w 10680562"/>
              <a:gd name="connsiteY44" fmla="*/ 467794 h 1605023"/>
              <a:gd name="connsiteX45" fmla="*/ 6377840 w 10680562"/>
              <a:gd name="connsiteY45" fmla="*/ 471024 h 1605023"/>
              <a:gd name="connsiteX46" fmla="*/ 6442804 w 10680562"/>
              <a:gd name="connsiteY46" fmla="*/ 463091 h 1605023"/>
              <a:gd name="connsiteX47" fmla="*/ 6476009 w 10680562"/>
              <a:gd name="connsiteY47" fmla="*/ 483807 h 1605023"/>
              <a:gd name="connsiteX48" fmla="*/ 6483237 w 10680562"/>
              <a:gd name="connsiteY48" fmla="*/ 487308 h 1605023"/>
              <a:gd name="connsiteX49" fmla="*/ 6483605 w 10680562"/>
              <a:gd name="connsiteY49" fmla="*/ 487102 h 1605023"/>
              <a:gd name="connsiteX50" fmla="*/ 6491673 w 10680562"/>
              <a:gd name="connsiteY50" fmla="*/ 490243 h 1605023"/>
              <a:gd name="connsiteX51" fmla="*/ 6496411 w 10680562"/>
              <a:gd name="connsiteY51" fmla="*/ 493689 h 1605023"/>
              <a:gd name="connsiteX52" fmla="*/ 6510429 w 10680562"/>
              <a:gd name="connsiteY52" fmla="*/ 500479 h 1605023"/>
              <a:gd name="connsiteX53" fmla="*/ 6516750 w 10680562"/>
              <a:gd name="connsiteY53" fmla="*/ 500983 h 1605023"/>
              <a:gd name="connsiteX54" fmla="*/ 6580199 w 10680562"/>
              <a:gd name="connsiteY54" fmla="*/ 483318 h 1605023"/>
              <a:gd name="connsiteX55" fmla="*/ 6690237 w 10680562"/>
              <a:gd name="connsiteY55" fmla="*/ 493051 h 1605023"/>
              <a:gd name="connsiteX56" fmla="*/ 6798356 w 10680562"/>
              <a:gd name="connsiteY56" fmla="*/ 506748 h 1605023"/>
              <a:gd name="connsiteX57" fmla="*/ 6837102 w 10680562"/>
              <a:gd name="connsiteY57" fmla="*/ 513677 h 1605023"/>
              <a:gd name="connsiteX58" fmla="*/ 6907934 w 10680562"/>
              <a:gd name="connsiteY58" fmla="*/ 517339 h 1605023"/>
              <a:gd name="connsiteX59" fmla="*/ 6941474 w 10680562"/>
              <a:gd name="connsiteY59" fmla="*/ 513632 h 1605023"/>
              <a:gd name="connsiteX60" fmla="*/ 6942754 w 10680562"/>
              <a:gd name="connsiteY60" fmla="*/ 514394 h 1605023"/>
              <a:gd name="connsiteX61" fmla="*/ 6946363 w 10680562"/>
              <a:gd name="connsiteY61" fmla="*/ 511066 h 1605023"/>
              <a:gd name="connsiteX62" fmla="*/ 6952592 w 10680562"/>
              <a:gd name="connsiteY62" fmla="*/ 510252 h 1605023"/>
              <a:gd name="connsiteX63" fmla="*/ 6968398 w 10680562"/>
              <a:gd name="connsiteY63" fmla="*/ 513946 h 1605023"/>
              <a:gd name="connsiteX64" fmla="*/ 6974142 w 10680562"/>
              <a:gd name="connsiteY64" fmla="*/ 516310 h 1605023"/>
              <a:gd name="connsiteX65" fmla="*/ 6982971 w 10680562"/>
              <a:gd name="connsiteY65" fmla="*/ 517694 h 1605023"/>
              <a:gd name="connsiteX66" fmla="*/ 6983252 w 10680562"/>
              <a:gd name="connsiteY66" fmla="*/ 517416 h 1605023"/>
              <a:gd name="connsiteX67" fmla="*/ 6991400 w 10680562"/>
              <a:gd name="connsiteY67" fmla="*/ 519321 h 1605023"/>
              <a:gd name="connsiteX68" fmla="*/ 7030460 w 10680562"/>
              <a:gd name="connsiteY68" fmla="*/ 532556 h 1605023"/>
              <a:gd name="connsiteX69" fmla="*/ 7089916 w 10680562"/>
              <a:gd name="connsiteY69" fmla="*/ 511503 h 1605023"/>
              <a:gd name="connsiteX70" fmla="*/ 7113059 w 10680562"/>
              <a:gd name="connsiteY70" fmla="*/ 509904 h 1605023"/>
              <a:gd name="connsiteX71" fmla="*/ 7125755 w 10680562"/>
              <a:gd name="connsiteY71" fmla="*/ 507393 h 1605023"/>
              <a:gd name="connsiteX72" fmla="*/ 7126765 w 10680562"/>
              <a:gd name="connsiteY72" fmla="*/ 506166 h 1605023"/>
              <a:gd name="connsiteX73" fmla="*/ 7164175 w 10680562"/>
              <a:gd name="connsiteY73" fmla="*/ 519011 h 1605023"/>
              <a:gd name="connsiteX74" fmla="*/ 7169654 w 10680562"/>
              <a:gd name="connsiteY74" fmla="*/ 518219 h 1605023"/>
              <a:gd name="connsiteX75" fmla="*/ 7193386 w 10680562"/>
              <a:gd name="connsiteY75" fmla="*/ 529788 h 1605023"/>
              <a:gd name="connsiteX76" fmla="*/ 7205997 w 10680562"/>
              <a:gd name="connsiteY76" fmla="*/ 534060 h 1605023"/>
              <a:gd name="connsiteX77" fmla="*/ 7208842 w 10680562"/>
              <a:gd name="connsiteY77" fmla="*/ 538783 h 1605023"/>
              <a:gd name="connsiteX78" fmla="*/ 7227817 w 10680562"/>
              <a:gd name="connsiteY78" fmla="*/ 543304 h 1605023"/>
              <a:gd name="connsiteX79" fmla="*/ 7230267 w 10680562"/>
              <a:gd name="connsiteY79" fmla="*/ 542497 h 1605023"/>
              <a:gd name="connsiteX80" fmla="*/ 7244913 w 10680562"/>
              <a:gd name="connsiteY80" fmla="*/ 551160 h 1605023"/>
              <a:gd name="connsiteX81" fmla="*/ 7255970 w 10680562"/>
              <a:gd name="connsiteY81" fmla="*/ 564383 h 1605023"/>
              <a:gd name="connsiteX82" fmla="*/ 7421156 w 10680562"/>
              <a:gd name="connsiteY82" fmla="*/ 584155 h 1605023"/>
              <a:gd name="connsiteX83" fmla="*/ 7553166 w 10680562"/>
              <a:gd name="connsiteY83" fmla="*/ 653085 h 1605023"/>
              <a:gd name="connsiteX84" fmla="*/ 7643092 w 10680562"/>
              <a:gd name="connsiteY84" fmla="*/ 662482 h 1605023"/>
              <a:gd name="connsiteX85" fmla="*/ 7896429 w 10680562"/>
              <a:gd name="connsiteY85" fmla="*/ 689054 h 1605023"/>
              <a:gd name="connsiteX86" fmla="*/ 7954620 w 10680562"/>
              <a:gd name="connsiteY86" fmla="*/ 689481 h 1605023"/>
              <a:gd name="connsiteX87" fmla="*/ 8000803 w 10680562"/>
              <a:gd name="connsiteY87" fmla="*/ 714583 h 1605023"/>
              <a:gd name="connsiteX88" fmla="*/ 8023216 w 10680562"/>
              <a:gd name="connsiteY88" fmla="*/ 709000 h 1605023"/>
              <a:gd name="connsiteX89" fmla="*/ 8027136 w 10680562"/>
              <a:gd name="connsiteY89" fmla="*/ 707765 h 1605023"/>
              <a:gd name="connsiteX90" fmla="*/ 8041622 w 10680562"/>
              <a:gd name="connsiteY90" fmla="*/ 708731 h 1605023"/>
              <a:gd name="connsiteX91" fmla="*/ 8047209 w 10680562"/>
              <a:gd name="connsiteY91" fmla="*/ 701624 h 1605023"/>
              <a:gd name="connsiteX92" fmla="*/ 8070088 w 10680562"/>
              <a:gd name="connsiteY92" fmla="*/ 697789 h 1605023"/>
              <a:gd name="connsiteX93" fmla="*/ 8096332 w 10680562"/>
              <a:gd name="connsiteY93" fmla="*/ 701624 h 1605023"/>
              <a:gd name="connsiteX94" fmla="*/ 8219225 w 10680562"/>
              <a:gd name="connsiteY94" fmla="*/ 728069 h 1605023"/>
              <a:gd name="connsiteX95" fmla="*/ 8293793 w 10680562"/>
              <a:gd name="connsiteY95" fmla="*/ 739200 h 1605023"/>
              <a:gd name="connsiteX96" fmla="*/ 8323753 w 10680562"/>
              <a:gd name="connsiteY96" fmla="*/ 736063 h 1605023"/>
              <a:gd name="connsiteX97" fmla="*/ 8364496 w 10680562"/>
              <a:gd name="connsiteY97" fmla="*/ 736635 h 1605023"/>
              <a:gd name="connsiteX98" fmla="*/ 8437662 w 10680562"/>
              <a:gd name="connsiteY98" fmla="*/ 731942 h 1605023"/>
              <a:gd name="connsiteX99" fmla="*/ 8533764 w 10680562"/>
              <a:gd name="connsiteY99" fmla="*/ 735554 h 1605023"/>
              <a:gd name="connsiteX100" fmla="*/ 8596769 w 10680562"/>
              <a:gd name="connsiteY100" fmla="*/ 769632 h 1605023"/>
              <a:gd name="connsiteX101" fmla="*/ 8604035 w 10680562"/>
              <a:gd name="connsiteY101" fmla="*/ 764982 h 1605023"/>
              <a:gd name="connsiteX102" fmla="*/ 8650929 w 10680562"/>
              <a:gd name="connsiteY102" fmla="*/ 773164 h 1605023"/>
              <a:gd name="connsiteX103" fmla="*/ 8806497 w 10680562"/>
              <a:gd name="connsiteY103" fmla="*/ 839707 h 1605023"/>
              <a:gd name="connsiteX104" fmla="*/ 8898377 w 10680562"/>
              <a:gd name="connsiteY104" fmla="*/ 854651 h 1605023"/>
              <a:gd name="connsiteX105" fmla="*/ 8932389 w 10680562"/>
              <a:gd name="connsiteY105" fmla="*/ 853846 h 1605023"/>
              <a:gd name="connsiteX106" fmla="*/ 8989288 w 10680562"/>
              <a:gd name="connsiteY106" fmla="*/ 852877 h 1605023"/>
              <a:gd name="connsiteX107" fmla="*/ 9035275 w 10680562"/>
              <a:gd name="connsiteY107" fmla="*/ 837110 h 1605023"/>
              <a:gd name="connsiteX108" fmla="*/ 9138626 w 10680562"/>
              <a:gd name="connsiteY108" fmla="*/ 862106 h 1605023"/>
              <a:gd name="connsiteX109" fmla="*/ 9216298 w 10680562"/>
              <a:gd name="connsiteY109" fmla="*/ 858754 h 1605023"/>
              <a:gd name="connsiteX110" fmla="*/ 9259941 w 10680562"/>
              <a:gd name="connsiteY110" fmla="*/ 861843 h 1605023"/>
              <a:gd name="connsiteX111" fmla="*/ 9380407 w 10680562"/>
              <a:gd name="connsiteY111" fmla="*/ 864825 h 1605023"/>
              <a:gd name="connsiteX112" fmla="*/ 9490772 w 10680562"/>
              <a:gd name="connsiteY112" fmla="*/ 901190 h 1605023"/>
              <a:gd name="connsiteX113" fmla="*/ 9584982 w 10680562"/>
              <a:gd name="connsiteY113" fmla="*/ 935980 h 1605023"/>
              <a:gd name="connsiteX114" fmla="*/ 9759797 w 10680562"/>
              <a:gd name="connsiteY114" fmla="*/ 1010923 h 1605023"/>
              <a:gd name="connsiteX115" fmla="*/ 9834455 w 10680562"/>
              <a:gd name="connsiteY115" fmla="*/ 1082908 h 1605023"/>
              <a:gd name="connsiteX116" fmla="*/ 9939504 w 10680562"/>
              <a:gd name="connsiteY116" fmla="*/ 1110614 h 1605023"/>
              <a:gd name="connsiteX117" fmla="*/ 10077001 w 10680562"/>
              <a:gd name="connsiteY117" fmla="*/ 1160906 h 1605023"/>
              <a:gd name="connsiteX118" fmla="*/ 10178431 w 10680562"/>
              <a:gd name="connsiteY118" fmla="*/ 1244920 h 1605023"/>
              <a:gd name="connsiteX119" fmla="*/ 10248658 w 10680562"/>
              <a:gd name="connsiteY119" fmla="*/ 1309335 h 1605023"/>
              <a:gd name="connsiteX120" fmla="*/ 10414709 w 10680562"/>
              <a:gd name="connsiteY120" fmla="*/ 1388645 h 1605023"/>
              <a:gd name="connsiteX121" fmla="*/ 10592469 w 10680562"/>
              <a:gd name="connsiteY121" fmla="*/ 1543828 h 1605023"/>
              <a:gd name="connsiteX122" fmla="*/ 10674941 w 10680562"/>
              <a:gd name="connsiteY122" fmla="*/ 1597388 h 1605023"/>
              <a:gd name="connsiteX123" fmla="*/ 10680562 w 10680562"/>
              <a:gd name="connsiteY123" fmla="*/ 1605023 h 1605023"/>
              <a:gd name="connsiteX124" fmla="*/ 0 w 10680562"/>
              <a:gd name="connsiteY124" fmla="*/ 1605023 h 1605023"/>
              <a:gd name="connsiteX125" fmla="*/ 0 w 10680562"/>
              <a:gd name="connsiteY125" fmla="*/ 415048 h 1605023"/>
              <a:gd name="connsiteX126" fmla="*/ 9656 w 10680562"/>
              <a:gd name="connsiteY126" fmla="*/ 416044 h 1605023"/>
              <a:gd name="connsiteX127" fmla="*/ 179196 w 10680562"/>
              <a:gd name="connsiteY127" fmla="*/ 423071 h 1605023"/>
              <a:gd name="connsiteX128" fmla="*/ 250912 w 10680562"/>
              <a:gd name="connsiteY128" fmla="*/ 408617 h 1605023"/>
              <a:gd name="connsiteX129" fmla="*/ 291375 w 10680562"/>
              <a:gd name="connsiteY129" fmla="*/ 403710 h 1605023"/>
              <a:gd name="connsiteX130" fmla="*/ 320542 w 10680562"/>
              <a:gd name="connsiteY130" fmla="*/ 396592 h 1605023"/>
              <a:gd name="connsiteX131" fmla="*/ 522426 w 10680562"/>
              <a:gd name="connsiteY131" fmla="*/ 407158 h 1605023"/>
              <a:gd name="connsiteX132" fmla="*/ 549068 w 10680562"/>
              <a:gd name="connsiteY132" fmla="*/ 407418 h 1605023"/>
              <a:gd name="connsiteX133" fmla="*/ 571100 w 10680562"/>
              <a:gd name="connsiteY133" fmla="*/ 400562 h 1605023"/>
              <a:gd name="connsiteX134" fmla="*/ 575457 w 10680562"/>
              <a:gd name="connsiteY134" fmla="*/ 392801 h 1605023"/>
              <a:gd name="connsiteX135" fmla="*/ 589968 w 10680562"/>
              <a:gd name="connsiteY135" fmla="*/ 391807 h 1605023"/>
              <a:gd name="connsiteX136" fmla="*/ 593649 w 10680562"/>
              <a:gd name="connsiteY136" fmla="*/ 390062 h 1605023"/>
              <a:gd name="connsiteX137" fmla="*/ 614928 w 10680562"/>
              <a:gd name="connsiteY137" fmla="*/ 381544 h 1605023"/>
              <a:gd name="connsiteX138" fmla="*/ 722580 w 10680562"/>
              <a:gd name="connsiteY138" fmla="*/ 392722 h 1605023"/>
              <a:gd name="connsiteX139" fmla="*/ 946884 w 10680562"/>
              <a:gd name="connsiteY139" fmla="*/ 411854 h 1605023"/>
              <a:gd name="connsiteX140" fmla="*/ 1210905 w 10680562"/>
              <a:gd name="connsiteY140" fmla="*/ 432414 h 1605023"/>
              <a:gd name="connsiteX141" fmla="*/ 1377854 w 10680562"/>
              <a:gd name="connsiteY141" fmla="*/ 429745 h 1605023"/>
              <a:gd name="connsiteX142" fmla="*/ 1391004 w 10680562"/>
              <a:gd name="connsiteY142" fmla="*/ 441307 h 1605023"/>
              <a:gd name="connsiteX143" fmla="*/ 1406953 w 10680562"/>
              <a:gd name="connsiteY143" fmla="*/ 447889 h 1605023"/>
              <a:gd name="connsiteX144" fmla="*/ 1409246 w 10680562"/>
              <a:gd name="connsiteY144" fmla="*/ 446765 h 1605023"/>
              <a:gd name="connsiteX145" fmla="*/ 1428800 w 10680562"/>
              <a:gd name="connsiteY145" fmla="*/ 448677 h 1605023"/>
              <a:gd name="connsiteX146" fmla="*/ 1432402 w 10680562"/>
              <a:gd name="connsiteY146" fmla="*/ 452956 h 1605023"/>
              <a:gd name="connsiteX147" fmla="*/ 1606578 w 10680562"/>
              <a:gd name="connsiteY147" fmla="*/ 430870 h 1605023"/>
              <a:gd name="connsiteX148" fmla="*/ 1647476 w 10680562"/>
              <a:gd name="connsiteY148" fmla="*/ 438687 h 1605023"/>
              <a:gd name="connsiteX149" fmla="*/ 1655866 w 10680562"/>
              <a:gd name="connsiteY149" fmla="*/ 439472 h 1605023"/>
              <a:gd name="connsiteX150" fmla="*/ 1656096 w 10680562"/>
              <a:gd name="connsiteY150" fmla="*/ 439162 h 1605023"/>
              <a:gd name="connsiteX151" fmla="*/ 1670708 w 10680562"/>
              <a:gd name="connsiteY151" fmla="*/ 412530 h 1605023"/>
              <a:gd name="connsiteX152" fmla="*/ 1737953 w 10680562"/>
              <a:gd name="connsiteY152" fmla="*/ 399496 h 1605023"/>
              <a:gd name="connsiteX153" fmla="*/ 1848192 w 10680562"/>
              <a:gd name="connsiteY153" fmla="*/ 376032 h 1605023"/>
              <a:gd name="connsiteX154" fmla="*/ 1954077 w 10680562"/>
              <a:gd name="connsiteY154" fmla="*/ 352621 h 1605023"/>
              <a:gd name="connsiteX155" fmla="*/ 1993047 w 10680562"/>
              <a:gd name="connsiteY155" fmla="*/ 346068 h 1605023"/>
              <a:gd name="connsiteX156" fmla="*/ 2059719 w 10680562"/>
              <a:gd name="connsiteY156" fmla="*/ 325903 h 1605023"/>
              <a:gd name="connsiteX157" fmla="*/ 2088528 w 10680562"/>
              <a:gd name="connsiteY157" fmla="*/ 311409 h 1605023"/>
              <a:gd name="connsiteX158" fmla="*/ 2090087 w 10680562"/>
              <a:gd name="connsiteY158" fmla="*/ 311676 h 1605023"/>
              <a:gd name="connsiteX159" fmla="*/ 2091700 w 10680562"/>
              <a:gd name="connsiteY159" fmla="*/ 307455 h 1605023"/>
              <a:gd name="connsiteX160" fmla="*/ 2096989 w 10680562"/>
              <a:gd name="connsiteY160" fmla="*/ 304649 h 1605023"/>
              <a:gd name="connsiteX161" fmla="*/ 2113325 w 10680562"/>
              <a:gd name="connsiteY161" fmla="*/ 302764 h 1605023"/>
              <a:gd name="connsiteX162" fmla="*/ 2119780 w 10680562"/>
              <a:gd name="connsiteY162" fmla="*/ 303007 h 1605023"/>
              <a:gd name="connsiteX163" fmla="*/ 2128562 w 10680562"/>
              <a:gd name="connsiteY163" fmla="*/ 301336 h 1605023"/>
              <a:gd name="connsiteX164" fmla="*/ 2128679 w 10680562"/>
              <a:gd name="connsiteY164" fmla="*/ 300991 h 1605023"/>
              <a:gd name="connsiteX165" fmla="*/ 2179558 w 10680562"/>
              <a:gd name="connsiteY165" fmla="*/ 299095 h 1605023"/>
              <a:gd name="connsiteX166" fmla="*/ 2223277 w 10680562"/>
              <a:gd name="connsiteY166" fmla="*/ 260239 h 1605023"/>
              <a:gd name="connsiteX167" fmla="*/ 2243644 w 10680562"/>
              <a:gd name="connsiteY167" fmla="*/ 251110 h 1605023"/>
              <a:gd name="connsiteX168" fmla="*/ 2253986 w 10680562"/>
              <a:gd name="connsiteY168" fmla="*/ 244616 h 1605023"/>
              <a:gd name="connsiteX169" fmla="*/ 2254285 w 10680562"/>
              <a:gd name="connsiteY169" fmla="*/ 243167 h 1605023"/>
              <a:gd name="connsiteX170" fmla="*/ 2295037 w 10680562"/>
              <a:gd name="connsiteY170" fmla="*/ 242433 h 1605023"/>
              <a:gd name="connsiteX171" fmla="*/ 2299648 w 10680562"/>
              <a:gd name="connsiteY171" fmla="*/ 239896 h 1605023"/>
              <a:gd name="connsiteX172" fmla="*/ 2327237 w 10680562"/>
              <a:gd name="connsiteY172" fmla="*/ 242539 h 1605023"/>
              <a:gd name="connsiteX173" fmla="*/ 2340943 w 10680562"/>
              <a:gd name="connsiteY173" fmla="*/ 242239 h 1605023"/>
              <a:gd name="connsiteX174" fmla="*/ 2345943 w 10680562"/>
              <a:gd name="connsiteY174" fmla="*/ 245589 h 1605023"/>
              <a:gd name="connsiteX175" fmla="*/ 2365602 w 10680562"/>
              <a:gd name="connsiteY175" fmla="*/ 243403 h 1605023"/>
              <a:gd name="connsiteX176" fmla="*/ 2367433 w 10680562"/>
              <a:gd name="connsiteY176" fmla="*/ 241858 h 1605023"/>
              <a:gd name="connsiteX177" fmla="*/ 2385231 w 10680562"/>
              <a:gd name="connsiteY177" fmla="*/ 244873 h 1605023"/>
              <a:gd name="connsiteX178" fmla="*/ 2402059 w 10680562"/>
              <a:gd name="connsiteY178" fmla="*/ 253223 h 1605023"/>
              <a:gd name="connsiteX179" fmla="*/ 2719020 w 10680562"/>
              <a:gd name="connsiteY179" fmla="*/ 235271 h 1605023"/>
              <a:gd name="connsiteX180" fmla="*/ 2877308 w 10680562"/>
              <a:gd name="connsiteY180" fmla="*/ 208630 h 1605023"/>
              <a:gd name="connsiteX181" fmla="*/ 3051375 w 10680562"/>
              <a:gd name="connsiteY181" fmla="*/ 154110 h 1605023"/>
              <a:gd name="connsiteX182" fmla="*/ 3104837 w 10680562"/>
              <a:gd name="connsiteY182" fmla="*/ 135199 h 1605023"/>
              <a:gd name="connsiteX183" fmla="*/ 3159836 w 10680562"/>
              <a:gd name="connsiteY183" fmla="*/ 142694 h 1605023"/>
              <a:gd name="connsiteX184" fmla="*/ 3177510 w 10680562"/>
              <a:gd name="connsiteY184" fmla="*/ 130186 h 1605023"/>
              <a:gd name="connsiteX185" fmla="*/ 3180470 w 10680562"/>
              <a:gd name="connsiteY185" fmla="*/ 127764 h 1605023"/>
              <a:gd name="connsiteX186" fmla="*/ 3194216 w 10680562"/>
              <a:gd name="connsiteY186" fmla="*/ 123837 h 1605023"/>
              <a:gd name="connsiteX187" fmla="*/ 3214710 w 10680562"/>
              <a:gd name="connsiteY187" fmla="*/ 104451 h 1605023"/>
              <a:gd name="connsiteX188" fmla="*/ 3240671 w 10680562"/>
              <a:gd name="connsiteY188" fmla="*/ 99232 h 1605023"/>
              <a:gd name="connsiteX189" fmla="*/ 3366544 w 10680562"/>
              <a:gd name="connsiteY189" fmla="*/ 82506 h 1605023"/>
              <a:gd name="connsiteX190" fmla="*/ 3440424 w 10680562"/>
              <a:gd name="connsiteY190" fmla="*/ 67891 h 1605023"/>
              <a:gd name="connsiteX191" fmla="*/ 3466248 w 10680562"/>
              <a:gd name="connsiteY191" fmla="*/ 55103 h 1605023"/>
              <a:gd name="connsiteX192" fmla="*/ 3503820 w 10680562"/>
              <a:gd name="connsiteY192" fmla="*/ 42110 h 1605023"/>
              <a:gd name="connsiteX193" fmla="*/ 3568389 w 10680562"/>
              <a:gd name="connsiteY193" fmla="*/ 13576 h 1605023"/>
              <a:gd name="connsiteX194" fmla="*/ 3604089 w 10680562"/>
              <a:gd name="connsiteY194" fmla="*/ 6980 h 1605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680562" h="1605023">
                <a:moveTo>
                  <a:pt x="3617689" y="0"/>
                </a:moveTo>
                <a:lnTo>
                  <a:pt x="3635901" y="7738"/>
                </a:lnTo>
                <a:cubicBezTo>
                  <a:pt x="3636815" y="-13593"/>
                  <a:pt x="3674070" y="21953"/>
                  <a:pt x="3690891" y="7049"/>
                </a:cubicBezTo>
                <a:cubicBezTo>
                  <a:pt x="3723615" y="8082"/>
                  <a:pt x="3780877" y="7675"/>
                  <a:pt x="3832247" y="13937"/>
                </a:cubicBezTo>
                <a:cubicBezTo>
                  <a:pt x="3878761" y="52737"/>
                  <a:pt x="3960967" y="15082"/>
                  <a:pt x="3999111" y="44624"/>
                </a:cubicBezTo>
                <a:cubicBezTo>
                  <a:pt x="4011661" y="48427"/>
                  <a:pt x="4023440" y="49464"/>
                  <a:pt x="4034676" y="48775"/>
                </a:cubicBezTo>
                <a:lnTo>
                  <a:pt x="4065394" y="42879"/>
                </a:lnTo>
                <a:lnTo>
                  <a:pt x="4072648" y="33262"/>
                </a:lnTo>
                <a:lnTo>
                  <a:pt x="4092232" y="34026"/>
                </a:lnTo>
                <a:lnTo>
                  <a:pt x="4097470" y="32252"/>
                </a:lnTo>
                <a:cubicBezTo>
                  <a:pt x="4107476" y="28819"/>
                  <a:pt x="4117405" y="25741"/>
                  <a:pt x="4127488" y="24056"/>
                </a:cubicBezTo>
                <a:cubicBezTo>
                  <a:pt x="4122379" y="69900"/>
                  <a:pt x="4212421" y="17287"/>
                  <a:pt x="4190803" y="55685"/>
                </a:cubicBezTo>
                <a:cubicBezTo>
                  <a:pt x="4245322" y="54405"/>
                  <a:pt x="4210442" y="91290"/>
                  <a:pt x="4269333" y="54186"/>
                </a:cubicBezTo>
                <a:cubicBezTo>
                  <a:pt x="4360007" y="84494"/>
                  <a:pt x="4405441" y="66275"/>
                  <a:pt x="4481486" y="116915"/>
                </a:cubicBezTo>
                <a:cubicBezTo>
                  <a:pt x="4469366" y="96298"/>
                  <a:pt x="4624978" y="141388"/>
                  <a:pt x="4651418" y="150071"/>
                </a:cubicBezTo>
                <a:lnTo>
                  <a:pt x="4863575" y="175458"/>
                </a:lnTo>
                <a:cubicBezTo>
                  <a:pt x="4867452" y="182323"/>
                  <a:pt x="5007365" y="209256"/>
                  <a:pt x="5013635" y="213928"/>
                </a:cubicBezTo>
                <a:lnTo>
                  <a:pt x="5203044" y="228946"/>
                </a:lnTo>
                <a:lnTo>
                  <a:pt x="5207070" y="235105"/>
                </a:lnTo>
                <a:lnTo>
                  <a:pt x="5224253" y="240320"/>
                </a:lnTo>
                <a:lnTo>
                  <a:pt x="5256736" y="254811"/>
                </a:lnTo>
                <a:lnTo>
                  <a:pt x="5264095" y="253567"/>
                </a:lnTo>
                <a:lnTo>
                  <a:pt x="5315084" y="269264"/>
                </a:lnTo>
                <a:lnTo>
                  <a:pt x="5316393" y="267603"/>
                </a:lnTo>
                <a:cubicBezTo>
                  <a:pt x="5320500" y="264235"/>
                  <a:pt x="5325719" y="262424"/>
                  <a:pt x="5333427" y="263823"/>
                </a:cubicBezTo>
                <a:cubicBezTo>
                  <a:pt x="5330520" y="234164"/>
                  <a:pt x="5341605" y="254143"/>
                  <a:pt x="5364589" y="260882"/>
                </a:cubicBezTo>
                <a:cubicBezTo>
                  <a:pt x="5365199" y="216323"/>
                  <a:pt x="5425089" y="252089"/>
                  <a:pt x="5443973" y="230866"/>
                </a:cubicBezTo>
                <a:cubicBezTo>
                  <a:pt x="5460840" y="236821"/>
                  <a:pt x="5478689" y="242307"/>
                  <a:pt x="5497201" y="247023"/>
                </a:cubicBezTo>
                <a:lnTo>
                  <a:pt x="5508269" y="249256"/>
                </a:lnTo>
                <a:lnTo>
                  <a:pt x="5508636" y="248880"/>
                </a:lnTo>
                <a:cubicBezTo>
                  <a:pt x="5511356" y="248469"/>
                  <a:pt x="5515116" y="248867"/>
                  <a:pt x="5520606" y="250400"/>
                </a:cubicBezTo>
                <a:lnTo>
                  <a:pt x="5528451" y="253330"/>
                </a:lnTo>
                <a:lnTo>
                  <a:pt x="5549923" y="257662"/>
                </a:lnTo>
                <a:lnTo>
                  <a:pt x="5558295" y="256364"/>
                </a:lnTo>
                <a:lnTo>
                  <a:pt x="5664799" y="278924"/>
                </a:lnTo>
                <a:lnTo>
                  <a:pt x="5796160" y="307979"/>
                </a:lnTo>
                <a:lnTo>
                  <a:pt x="5897647" y="339431"/>
                </a:lnTo>
                <a:cubicBezTo>
                  <a:pt x="5894921" y="322560"/>
                  <a:pt x="5962532" y="357207"/>
                  <a:pt x="5978838" y="367970"/>
                </a:cubicBezTo>
                <a:cubicBezTo>
                  <a:pt x="6035145" y="375765"/>
                  <a:pt x="6006578" y="380813"/>
                  <a:pt x="6050367" y="386341"/>
                </a:cubicBezTo>
                <a:cubicBezTo>
                  <a:pt x="6051161" y="391932"/>
                  <a:pt x="6137489" y="380709"/>
                  <a:pt x="6140609" y="385135"/>
                </a:cubicBezTo>
                <a:cubicBezTo>
                  <a:pt x="6205928" y="424013"/>
                  <a:pt x="6248816" y="452185"/>
                  <a:pt x="6302950" y="448183"/>
                </a:cubicBezTo>
                <a:lnTo>
                  <a:pt x="6308533" y="448551"/>
                </a:lnTo>
                <a:lnTo>
                  <a:pt x="6340278" y="468555"/>
                </a:lnTo>
                <a:lnTo>
                  <a:pt x="6341685" y="467587"/>
                </a:lnTo>
                <a:cubicBezTo>
                  <a:pt x="6345560" y="465876"/>
                  <a:pt x="6349786" y="465470"/>
                  <a:pt x="6354862" y="467794"/>
                </a:cubicBezTo>
                <a:cubicBezTo>
                  <a:pt x="6361260" y="446013"/>
                  <a:pt x="6363438" y="462250"/>
                  <a:pt x="6377840" y="471024"/>
                </a:cubicBezTo>
                <a:cubicBezTo>
                  <a:pt x="6390990" y="439154"/>
                  <a:pt x="6423334" y="475084"/>
                  <a:pt x="6442804" y="463091"/>
                </a:cubicBezTo>
                <a:cubicBezTo>
                  <a:pt x="6453090" y="470255"/>
                  <a:pt x="6464204" y="477252"/>
                  <a:pt x="6476009" y="483807"/>
                </a:cubicBezTo>
                <a:lnTo>
                  <a:pt x="6483237" y="487308"/>
                </a:lnTo>
                <a:lnTo>
                  <a:pt x="6483605" y="487102"/>
                </a:lnTo>
                <a:cubicBezTo>
                  <a:pt x="6485654" y="487272"/>
                  <a:pt x="6488212" y="488201"/>
                  <a:pt x="6491673" y="490243"/>
                </a:cubicBezTo>
                <a:lnTo>
                  <a:pt x="6496411" y="493689"/>
                </a:lnTo>
                <a:lnTo>
                  <a:pt x="6510429" y="500479"/>
                </a:lnTo>
                <a:lnTo>
                  <a:pt x="6516750" y="500983"/>
                </a:lnTo>
                <a:cubicBezTo>
                  <a:pt x="6541864" y="496675"/>
                  <a:pt x="6554866" y="452619"/>
                  <a:pt x="6580199" y="483318"/>
                </a:cubicBezTo>
                <a:cubicBezTo>
                  <a:pt x="6622601" y="489571"/>
                  <a:pt x="6654587" y="470617"/>
                  <a:pt x="6690237" y="493051"/>
                </a:cubicBezTo>
                <a:cubicBezTo>
                  <a:pt x="6729957" y="498806"/>
                  <a:pt x="6766252" y="494451"/>
                  <a:pt x="6798356" y="506748"/>
                </a:cubicBezTo>
                <a:cubicBezTo>
                  <a:pt x="6813529" y="501270"/>
                  <a:pt x="6826992" y="500232"/>
                  <a:pt x="6837102" y="513677"/>
                </a:cubicBezTo>
                <a:cubicBezTo>
                  <a:pt x="6874837" y="515764"/>
                  <a:pt x="6887115" y="500833"/>
                  <a:pt x="6907934" y="517339"/>
                </a:cubicBezTo>
                <a:cubicBezTo>
                  <a:pt x="6934086" y="494196"/>
                  <a:pt x="6933260" y="504492"/>
                  <a:pt x="6941474" y="513632"/>
                </a:cubicBezTo>
                <a:lnTo>
                  <a:pt x="6942754" y="514394"/>
                </a:lnTo>
                <a:lnTo>
                  <a:pt x="6946363" y="511066"/>
                </a:lnTo>
                <a:lnTo>
                  <a:pt x="6952592" y="510252"/>
                </a:lnTo>
                <a:lnTo>
                  <a:pt x="6968398" y="513946"/>
                </a:lnTo>
                <a:lnTo>
                  <a:pt x="6974142" y="516310"/>
                </a:lnTo>
                <a:cubicBezTo>
                  <a:pt x="6978173" y="517574"/>
                  <a:pt x="6980948" y="517948"/>
                  <a:pt x="6982971" y="517694"/>
                </a:cubicBezTo>
                <a:lnTo>
                  <a:pt x="6983252" y="517416"/>
                </a:lnTo>
                <a:lnTo>
                  <a:pt x="6991400" y="519321"/>
                </a:lnTo>
                <a:cubicBezTo>
                  <a:pt x="7005004" y="523242"/>
                  <a:pt x="7018100" y="527732"/>
                  <a:pt x="7030460" y="532556"/>
                </a:cubicBezTo>
                <a:cubicBezTo>
                  <a:pt x="7044917" y="516932"/>
                  <a:pt x="7088472" y="545083"/>
                  <a:pt x="7089916" y="511503"/>
                </a:cubicBezTo>
                <a:cubicBezTo>
                  <a:pt x="7106785" y="517039"/>
                  <a:pt x="7114554" y="532321"/>
                  <a:pt x="7113059" y="509904"/>
                </a:cubicBezTo>
                <a:cubicBezTo>
                  <a:pt x="7118735" y="511110"/>
                  <a:pt x="7122641" y="509850"/>
                  <a:pt x="7125755" y="507393"/>
                </a:cubicBezTo>
                <a:lnTo>
                  <a:pt x="7126765" y="506166"/>
                </a:lnTo>
                <a:lnTo>
                  <a:pt x="7164175" y="519011"/>
                </a:lnTo>
                <a:lnTo>
                  <a:pt x="7169654" y="518219"/>
                </a:lnTo>
                <a:lnTo>
                  <a:pt x="7193386" y="529788"/>
                </a:lnTo>
                <a:lnTo>
                  <a:pt x="7205997" y="534060"/>
                </a:lnTo>
                <a:lnTo>
                  <a:pt x="7208842" y="538783"/>
                </a:lnTo>
                <a:cubicBezTo>
                  <a:pt x="7212314" y="541931"/>
                  <a:pt x="7217803" y="543928"/>
                  <a:pt x="7227817" y="543304"/>
                </a:cubicBezTo>
                <a:lnTo>
                  <a:pt x="7230267" y="542497"/>
                </a:lnTo>
                <a:lnTo>
                  <a:pt x="7244913" y="551160"/>
                </a:lnTo>
                <a:cubicBezTo>
                  <a:pt x="7249453" y="554807"/>
                  <a:pt x="7253253" y="559130"/>
                  <a:pt x="7255970" y="564383"/>
                </a:cubicBezTo>
                <a:cubicBezTo>
                  <a:pt x="7315146" y="548103"/>
                  <a:pt x="7361553" y="579076"/>
                  <a:pt x="7421156" y="584155"/>
                </a:cubicBezTo>
                <a:cubicBezTo>
                  <a:pt x="7465612" y="613750"/>
                  <a:pt x="7546249" y="613142"/>
                  <a:pt x="7553166" y="653085"/>
                </a:cubicBezTo>
                <a:cubicBezTo>
                  <a:pt x="7562552" y="609214"/>
                  <a:pt x="7673998" y="724531"/>
                  <a:pt x="7643092" y="662482"/>
                </a:cubicBezTo>
                <a:lnTo>
                  <a:pt x="7896429" y="689054"/>
                </a:lnTo>
                <a:cubicBezTo>
                  <a:pt x="7940867" y="662251"/>
                  <a:pt x="7914217" y="689365"/>
                  <a:pt x="7954620" y="689481"/>
                </a:cubicBezTo>
                <a:cubicBezTo>
                  <a:pt x="7937756" y="718000"/>
                  <a:pt x="8005608" y="680123"/>
                  <a:pt x="8000803" y="714583"/>
                </a:cubicBezTo>
                <a:cubicBezTo>
                  <a:pt x="8008309" y="713512"/>
                  <a:pt x="8015731" y="711389"/>
                  <a:pt x="8023216" y="709000"/>
                </a:cubicBezTo>
                <a:lnTo>
                  <a:pt x="8027136" y="707765"/>
                </a:lnTo>
                <a:lnTo>
                  <a:pt x="8041622" y="708731"/>
                </a:lnTo>
                <a:lnTo>
                  <a:pt x="8047209" y="701624"/>
                </a:lnTo>
                <a:lnTo>
                  <a:pt x="8070088" y="697789"/>
                </a:lnTo>
                <a:cubicBezTo>
                  <a:pt x="8078424" y="697492"/>
                  <a:pt x="8087123" y="698508"/>
                  <a:pt x="8096332" y="701624"/>
                </a:cubicBezTo>
                <a:cubicBezTo>
                  <a:pt x="8123926" y="724651"/>
                  <a:pt x="8185640" y="697894"/>
                  <a:pt x="8219225" y="728069"/>
                </a:cubicBezTo>
                <a:cubicBezTo>
                  <a:pt x="8232644" y="736562"/>
                  <a:pt x="8280723" y="746936"/>
                  <a:pt x="8293793" y="739200"/>
                </a:cubicBezTo>
                <a:cubicBezTo>
                  <a:pt x="8304636" y="739365"/>
                  <a:pt x="8314843" y="745516"/>
                  <a:pt x="8323753" y="736063"/>
                </a:cubicBezTo>
                <a:cubicBezTo>
                  <a:pt x="8336542" y="725164"/>
                  <a:pt x="8363344" y="752699"/>
                  <a:pt x="8364496" y="736635"/>
                </a:cubicBezTo>
                <a:cubicBezTo>
                  <a:pt x="8383724" y="755702"/>
                  <a:pt x="8414211" y="733717"/>
                  <a:pt x="8437662" y="731942"/>
                </a:cubicBezTo>
                <a:cubicBezTo>
                  <a:pt x="8451685" y="749699"/>
                  <a:pt x="8487061" y="728469"/>
                  <a:pt x="8533764" y="735554"/>
                </a:cubicBezTo>
                <a:cubicBezTo>
                  <a:pt x="8548878" y="755832"/>
                  <a:pt x="8565301" y="740114"/>
                  <a:pt x="8596769" y="769632"/>
                </a:cubicBezTo>
                <a:cubicBezTo>
                  <a:pt x="8598880" y="767829"/>
                  <a:pt x="8601326" y="766261"/>
                  <a:pt x="8604035" y="764982"/>
                </a:cubicBezTo>
                <a:cubicBezTo>
                  <a:pt x="8619777" y="757551"/>
                  <a:pt x="8640772" y="761213"/>
                  <a:pt x="8650929" y="773164"/>
                </a:cubicBezTo>
                <a:cubicBezTo>
                  <a:pt x="8702615" y="814545"/>
                  <a:pt x="8757170" y="823762"/>
                  <a:pt x="8806497" y="839707"/>
                </a:cubicBezTo>
                <a:cubicBezTo>
                  <a:pt x="8863157" y="854381"/>
                  <a:pt x="8833749" y="812347"/>
                  <a:pt x="8898377" y="854651"/>
                </a:cubicBezTo>
                <a:cubicBezTo>
                  <a:pt x="8909161" y="844048"/>
                  <a:pt x="8918437" y="845186"/>
                  <a:pt x="8932389" y="853846"/>
                </a:cubicBezTo>
                <a:cubicBezTo>
                  <a:pt x="8960146" y="860074"/>
                  <a:pt x="8965550" y="829338"/>
                  <a:pt x="8989288" y="852877"/>
                </a:cubicBezTo>
                <a:cubicBezTo>
                  <a:pt x="8988278" y="835633"/>
                  <a:pt x="9043995" y="856467"/>
                  <a:pt x="9035275" y="837110"/>
                </a:cubicBezTo>
                <a:cubicBezTo>
                  <a:pt x="9060165" y="838647"/>
                  <a:pt x="9108456" y="858499"/>
                  <a:pt x="9138626" y="862106"/>
                </a:cubicBezTo>
                <a:cubicBezTo>
                  <a:pt x="9165080" y="876547"/>
                  <a:pt x="9174888" y="860404"/>
                  <a:pt x="9216298" y="858754"/>
                </a:cubicBezTo>
                <a:cubicBezTo>
                  <a:pt x="9230418" y="871192"/>
                  <a:pt x="9244774" y="868822"/>
                  <a:pt x="9259941" y="861843"/>
                </a:cubicBezTo>
                <a:cubicBezTo>
                  <a:pt x="9297647" y="870955"/>
                  <a:pt x="9335980" y="863006"/>
                  <a:pt x="9380407" y="864825"/>
                </a:cubicBezTo>
                <a:cubicBezTo>
                  <a:pt x="9424338" y="883720"/>
                  <a:pt x="9443322" y="899138"/>
                  <a:pt x="9490772" y="901190"/>
                </a:cubicBezTo>
                <a:cubicBezTo>
                  <a:pt x="9530410" y="933396"/>
                  <a:pt x="9546422" y="928548"/>
                  <a:pt x="9584982" y="935980"/>
                </a:cubicBezTo>
                <a:cubicBezTo>
                  <a:pt x="9629819" y="954269"/>
                  <a:pt x="9718219" y="986435"/>
                  <a:pt x="9759797" y="1010923"/>
                </a:cubicBezTo>
                <a:cubicBezTo>
                  <a:pt x="9801376" y="1035410"/>
                  <a:pt x="9804503" y="1066293"/>
                  <a:pt x="9834455" y="1082908"/>
                </a:cubicBezTo>
                <a:cubicBezTo>
                  <a:pt x="9864406" y="1099522"/>
                  <a:pt x="9891608" y="1087791"/>
                  <a:pt x="9939504" y="1110614"/>
                </a:cubicBezTo>
                <a:cubicBezTo>
                  <a:pt x="9978150" y="1098522"/>
                  <a:pt x="10034187" y="1166580"/>
                  <a:pt x="10077001" y="1160906"/>
                </a:cubicBezTo>
                <a:cubicBezTo>
                  <a:pt x="10084861" y="1190721"/>
                  <a:pt x="10164307" y="1234884"/>
                  <a:pt x="10178431" y="1244920"/>
                </a:cubicBezTo>
                <a:cubicBezTo>
                  <a:pt x="10210316" y="1215779"/>
                  <a:pt x="10222273" y="1306394"/>
                  <a:pt x="10248658" y="1309335"/>
                </a:cubicBezTo>
                <a:lnTo>
                  <a:pt x="10414709" y="1388645"/>
                </a:lnTo>
                <a:cubicBezTo>
                  <a:pt x="10473963" y="1440373"/>
                  <a:pt x="10538857" y="1454568"/>
                  <a:pt x="10592469" y="1543828"/>
                </a:cubicBezTo>
                <a:cubicBezTo>
                  <a:pt x="10651538" y="1531501"/>
                  <a:pt x="10660082" y="1567462"/>
                  <a:pt x="10674941" y="1597388"/>
                </a:cubicBezTo>
                <a:lnTo>
                  <a:pt x="10680562" y="1605023"/>
                </a:lnTo>
                <a:lnTo>
                  <a:pt x="0" y="1605023"/>
                </a:lnTo>
                <a:lnTo>
                  <a:pt x="0" y="415048"/>
                </a:lnTo>
                <a:lnTo>
                  <a:pt x="9656" y="416044"/>
                </a:lnTo>
                <a:cubicBezTo>
                  <a:pt x="66794" y="420549"/>
                  <a:pt x="142962" y="423374"/>
                  <a:pt x="179196" y="423071"/>
                </a:cubicBezTo>
                <a:cubicBezTo>
                  <a:pt x="202136" y="418172"/>
                  <a:pt x="228694" y="392385"/>
                  <a:pt x="250912" y="408617"/>
                </a:cubicBezTo>
                <a:cubicBezTo>
                  <a:pt x="249389" y="392611"/>
                  <a:pt x="280512" y="416185"/>
                  <a:pt x="291375" y="403710"/>
                </a:cubicBezTo>
                <a:cubicBezTo>
                  <a:pt x="298635" y="393187"/>
                  <a:pt x="309770" y="397885"/>
                  <a:pt x="320542" y="396592"/>
                </a:cubicBezTo>
                <a:cubicBezTo>
                  <a:pt x="359051" y="397166"/>
                  <a:pt x="484339" y="405354"/>
                  <a:pt x="522426" y="407158"/>
                </a:cubicBezTo>
                <a:cubicBezTo>
                  <a:pt x="532069" y="408997"/>
                  <a:pt x="540856" y="408831"/>
                  <a:pt x="549068" y="407418"/>
                </a:cubicBezTo>
                <a:lnTo>
                  <a:pt x="571100" y="400562"/>
                </a:lnTo>
                <a:lnTo>
                  <a:pt x="575457" y="392801"/>
                </a:lnTo>
                <a:lnTo>
                  <a:pt x="589968" y="391807"/>
                </a:lnTo>
                <a:lnTo>
                  <a:pt x="593649" y="390062"/>
                </a:lnTo>
                <a:cubicBezTo>
                  <a:pt x="600667" y="386700"/>
                  <a:pt x="607669" y="383607"/>
                  <a:pt x="614928" y="381544"/>
                </a:cubicBezTo>
                <a:cubicBezTo>
                  <a:pt x="636416" y="381988"/>
                  <a:pt x="667253" y="387671"/>
                  <a:pt x="722580" y="392722"/>
                </a:cubicBezTo>
                <a:cubicBezTo>
                  <a:pt x="792539" y="408114"/>
                  <a:pt x="885615" y="380106"/>
                  <a:pt x="946884" y="411854"/>
                </a:cubicBezTo>
                <a:cubicBezTo>
                  <a:pt x="1028270" y="418469"/>
                  <a:pt x="1139077" y="429433"/>
                  <a:pt x="1210905" y="432414"/>
                </a:cubicBezTo>
                <a:cubicBezTo>
                  <a:pt x="1270803" y="429423"/>
                  <a:pt x="1321921" y="453757"/>
                  <a:pt x="1377854" y="429745"/>
                </a:cubicBezTo>
                <a:cubicBezTo>
                  <a:pt x="1381419" y="434564"/>
                  <a:pt x="1385901" y="438319"/>
                  <a:pt x="1391004" y="441307"/>
                </a:cubicBezTo>
                <a:lnTo>
                  <a:pt x="1406953" y="447889"/>
                </a:lnTo>
                <a:lnTo>
                  <a:pt x="1409246" y="446765"/>
                </a:lnTo>
                <a:cubicBezTo>
                  <a:pt x="1419066" y="444804"/>
                  <a:pt x="1424836" y="446037"/>
                  <a:pt x="1428800" y="448677"/>
                </a:cubicBezTo>
                <a:lnTo>
                  <a:pt x="1432402" y="452956"/>
                </a:lnTo>
                <a:lnTo>
                  <a:pt x="1606578" y="430870"/>
                </a:lnTo>
                <a:cubicBezTo>
                  <a:pt x="1619625" y="433971"/>
                  <a:pt x="1633347" y="436643"/>
                  <a:pt x="1647476" y="438687"/>
                </a:cubicBezTo>
                <a:lnTo>
                  <a:pt x="1655866" y="439472"/>
                </a:lnTo>
                <a:lnTo>
                  <a:pt x="1656096" y="439162"/>
                </a:lnTo>
                <a:cubicBezTo>
                  <a:pt x="1658061" y="438636"/>
                  <a:pt x="1666503" y="411823"/>
                  <a:pt x="1670708" y="412530"/>
                </a:cubicBezTo>
                <a:lnTo>
                  <a:pt x="1737953" y="399496"/>
                </a:lnTo>
                <a:lnTo>
                  <a:pt x="1848192" y="376032"/>
                </a:lnTo>
                <a:cubicBezTo>
                  <a:pt x="1887458" y="368088"/>
                  <a:pt x="1918458" y="352092"/>
                  <a:pt x="1954077" y="352621"/>
                </a:cubicBezTo>
                <a:cubicBezTo>
                  <a:pt x="1965180" y="342609"/>
                  <a:pt x="1976973" y="337201"/>
                  <a:pt x="1993047" y="346068"/>
                </a:cubicBezTo>
                <a:cubicBezTo>
                  <a:pt x="2028636" y="335449"/>
                  <a:pt x="2032293" y="317806"/>
                  <a:pt x="2059719" y="325903"/>
                </a:cubicBezTo>
                <a:cubicBezTo>
                  <a:pt x="2071905" y="296194"/>
                  <a:pt x="2076373" y="305826"/>
                  <a:pt x="2088528" y="311409"/>
                </a:cubicBezTo>
                <a:lnTo>
                  <a:pt x="2090087" y="311676"/>
                </a:lnTo>
                <a:lnTo>
                  <a:pt x="2091700" y="307455"/>
                </a:lnTo>
                <a:lnTo>
                  <a:pt x="2096989" y="304649"/>
                </a:lnTo>
                <a:lnTo>
                  <a:pt x="2113325" y="302764"/>
                </a:lnTo>
                <a:lnTo>
                  <a:pt x="2119780" y="303007"/>
                </a:lnTo>
                <a:cubicBezTo>
                  <a:pt x="2124111" y="302819"/>
                  <a:pt x="2126840" y="302239"/>
                  <a:pt x="2128562" y="301336"/>
                </a:cubicBezTo>
                <a:cubicBezTo>
                  <a:pt x="2128600" y="301221"/>
                  <a:pt x="2128640" y="301107"/>
                  <a:pt x="2128679" y="300991"/>
                </a:cubicBezTo>
                <a:lnTo>
                  <a:pt x="2179558" y="299095"/>
                </a:lnTo>
                <a:cubicBezTo>
                  <a:pt x="2184857" y="280099"/>
                  <a:pt x="2238998" y="291238"/>
                  <a:pt x="2223277" y="260239"/>
                </a:cubicBezTo>
                <a:cubicBezTo>
                  <a:pt x="2241523" y="259676"/>
                  <a:pt x="2256386" y="270988"/>
                  <a:pt x="2243644" y="251110"/>
                </a:cubicBezTo>
                <a:cubicBezTo>
                  <a:pt x="2249448" y="250324"/>
                  <a:pt x="2252382" y="247882"/>
                  <a:pt x="2253986" y="244616"/>
                </a:cubicBezTo>
                <a:lnTo>
                  <a:pt x="2254285" y="243167"/>
                </a:lnTo>
                <a:lnTo>
                  <a:pt x="2295037" y="242433"/>
                </a:lnTo>
                <a:lnTo>
                  <a:pt x="2299648" y="239896"/>
                </a:lnTo>
                <a:lnTo>
                  <a:pt x="2327237" y="242539"/>
                </a:lnTo>
                <a:lnTo>
                  <a:pt x="2340943" y="242239"/>
                </a:lnTo>
                <a:lnTo>
                  <a:pt x="2345943" y="245589"/>
                </a:lnTo>
                <a:cubicBezTo>
                  <a:pt x="2350718" y="247299"/>
                  <a:pt x="2356754" y="247292"/>
                  <a:pt x="2365602" y="243403"/>
                </a:cubicBezTo>
                <a:lnTo>
                  <a:pt x="2367433" y="241858"/>
                </a:lnTo>
                <a:lnTo>
                  <a:pt x="2385231" y="244873"/>
                </a:lnTo>
                <a:cubicBezTo>
                  <a:pt x="2391237" y="246682"/>
                  <a:pt x="2396907" y="249351"/>
                  <a:pt x="2402059" y="253223"/>
                </a:cubicBezTo>
                <a:cubicBezTo>
                  <a:pt x="2457690" y="251623"/>
                  <a:pt x="2639813" y="242704"/>
                  <a:pt x="2719020" y="235271"/>
                </a:cubicBezTo>
                <a:cubicBezTo>
                  <a:pt x="2762954" y="229515"/>
                  <a:pt x="2821915" y="222156"/>
                  <a:pt x="2877308" y="208630"/>
                </a:cubicBezTo>
                <a:cubicBezTo>
                  <a:pt x="2947949" y="226393"/>
                  <a:pt x="2978035" y="153757"/>
                  <a:pt x="3051375" y="154110"/>
                </a:cubicBezTo>
                <a:cubicBezTo>
                  <a:pt x="3078434" y="115011"/>
                  <a:pt x="3067807" y="148493"/>
                  <a:pt x="3104837" y="135199"/>
                </a:cubicBezTo>
                <a:cubicBezTo>
                  <a:pt x="3103880" y="166713"/>
                  <a:pt x="3146743" y="109780"/>
                  <a:pt x="3159836" y="142694"/>
                </a:cubicBezTo>
                <a:cubicBezTo>
                  <a:pt x="3166160" y="139232"/>
                  <a:pt x="3171875" y="134841"/>
                  <a:pt x="3177510" y="130186"/>
                </a:cubicBezTo>
                <a:lnTo>
                  <a:pt x="3180470" y="127764"/>
                </a:lnTo>
                <a:lnTo>
                  <a:pt x="3194216" y="123837"/>
                </a:lnTo>
                <a:lnTo>
                  <a:pt x="3214710" y="104451"/>
                </a:lnTo>
                <a:cubicBezTo>
                  <a:pt x="3222186" y="101416"/>
                  <a:pt x="3230663" y="99454"/>
                  <a:pt x="3240671" y="99232"/>
                </a:cubicBezTo>
                <a:cubicBezTo>
                  <a:pt x="3277606" y="111009"/>
                  <a:pt x="3320498" y="66221"/>
                  <a:pt x="3366544" y="82506"/>
                </a:cubicBezTo>
                <a:cubicBezTo>
                  <a:pt x="3383134" y="85775"/>
                  <a:pt x="3432393" y="79256"/>
                  <a:pt x="3440424" y="67891"/>
                </a:cubicBezTo>
                <a:cubicBezTo>
                  <a:pt x="3450432" y="64444"/>
                  <a:pt x="3462892" y="66649"/>
                  <a:pt x="3466248" y="55103"/>
                </a:cubicBezTo>
                <a:cubicBezTo>
                  <a:pt x="3472418" y="40954"/>
                  <a:pt x="3510917" y="57092"/>
                  <a:pt x="3503820" y="42110"/>
                </a:cubicBezTo>
                <a:lnTo>
                  <a:pt x="3568389" y="13576"/>
                </a:lnTo>
                <a:cubicBezTo>
                  <a:pt x="3579310" y="19318"/>
                  <a:pt x="3590168" y="14433"/>
                  <a:pt x="3604089" y="6980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2529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63" name="Rectangle 1062">
            <a:extLst>
              <a:ext uri="{FF2B5EF4-FFF2-40B4-BE49-F238E27FC236}">
                <a16:creationId xmlns:a16="http://schemas.microsoft.com/office/drawing/2014/main" id="{61293230-B0F6-45B1-96D1-13D18E242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5" name="Freeform: Shape 1064">
            <a:extLst>
              <a:ext uri="{FF2B5EF4-FFF2-40B4-BE49-F238E27FC236}">
                <a16:creationId xmlns:a16="http://schemas.microsoft.com/office/drawing/2014/main" id="{DB74BAD7-F0FC-4719-A31F-1ABDB621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748215" cy="6857999"/>
          </a:xfrm>
          <a:custGeom>
            <a:avLst/>
            <a:gdLst>
              <a:gd name="connsiteX0" fmla="*/ 0 w 9024730"/>
              <a:gd name="connsiteY0" fmla="*/ 0 h 6857999"/>
              <a:gd name="connsiteX1" fmla="*/ 9024730 w 9024730"/>
              <a:gd name="connsiteY1" fmla="*/ 0 h 6857999"/>
              <a:gd name="connsiteX2" fmla="*/ 9024730 w 9024730"/>
              <a:gd name="connsiteY2" fmla="*/ 2 h 6857999"/>
              <a:gd name="connsiteX3" fmla="*/ 8447016 w 9024730"/>
              <a:gd name="connsiteY3" fmla="*/ 2 h 6857999"/>
              <a:gd name="connsiteX4" fmla="*/ 8441214 w 9024730"/>
              <a:gd name="connsiteY4" fmla="*/ 14562 h 6857999"/>
              <a:gd name="connsiteX5" fmla="*/ 8445389 w 9024730"/>
              <a:gd name="connsiteY5" fmla="*/ 59077 h 6857999"/>
              <a:gd name="connsiteX6" fmla="*/ 8437086 w 9024730"/>
              <a:gd name="connsiteY6" fmla="*/ 107668 h 6857999"/>
              <a:gd name="connsiteX7" fmla="*/ 8458599 w 9024730"/>
              <a:gd name="connsiteY7" fmla="*/ 246136 h 6857999"/>
              <a:gd name="connsiteX8" fmla="*/ 8433237 w 9024730"/>
              <a:gd name="connsiteY8" fmla="*/ 372908 h 6857999"/>
              <a:gd name="connsiteX9" fmla="*/ 8430194 w 9024730"/>
              <a:gd name="connsiteY9" fmla="*/ 450607 h 6857999"/>
              <a:gd name="connsiteX10" fmla="*/ 8443315 w 9024730"/>
              <a:gd name="connsiteY10" fmla="*/ 812800 h 6857999"/>
              <a:gd name="connsiteX11" fmla="*/ 8453042 w 9024730"/>
              <a:gd name="connsiteY11" fmla="*/ 912727 h 6857999"/>
              <a:gd name="connsiteX12" fmla="*/ 8451649 w 9024730"/>
              <a:gd name="connsiteY12" fmla="*/ 989950 h 6857999"/>
              <a:gd name="connsiteX13" fmla="*/ 8455592 w 9024730"/>
              <a:gd name="connsiteY13" fmla="*/ 1141745 h 6857999"/>
              <a:gd name="connsiteX14" fmla="*/ 8470203 w 9024730"/>
              <a:gd name="connsiteY14" fmla="*/ 1265454 h 6857999"/>
              <a:gd name="connsiteX15" fmla="*/ 8499638 w 9024730"/>
              <a:gd name="connsiteY15" fmla="*/ 1385480 h 6857999"/>
              <a:gd name="connsiteX16" fmla="*/ 8518660 w 9024730"/>
              <a:gd name="connsiteY16" fmla="*/ 1458060 h 6857999"/>
              <a:gd name="connsiteX17" fmla="*/ 8539125 w 9024730"/>
              <a:gd name="connsiteY17" fmla="*/ 1513175 h 6857999"/>
              <a:gd name="connsiteX18" fmla="*/ 8570281 w 9024730"/>
              <a:gd name="connsiteY18" fmla="*/ 1570809 h 6857999"/>
              <a:gd name="connsiteX19" fmla="*/ 8605212 w 9024730"/>
              <a:gd name="connsiteY19" fmla="*/ 1638391 h 6857999"/>
              <a:gd name="connsiteX20" fmla="*/ 8626457 w 9024730"/>
              <a:gd name="connsiteY20" fmla="*/ 1742490 h 6857999"/>
              <a:gd name="connsiteX21" fmla="*/ 8654861 w 9024730"/>
              <a:gd name="connsiteY21" fmla="*/ 1818229 h 6857999"/>
              <a:gd name="connsiteX22" fmla="*/ 8648005 w 9024730"/>
              <a:gd name="connsiteY22" fmla="*/ 1862723 h 6857999"/>
              <a:gd name="connsiteX23" fmla="*/ 8654469 w 9024730"/>
              <a:gd name="connsiteY23" fmla="*/ 1917476 h 6857999"/>
              <a:gd name="connsiteX24" fmla="*/ 8649702 w 9024730"/>
              <a:gd name="connsiteY24" fmla="*/ 1972204 h 6857999"/>
              <a:gd name="connsiteX25" fmla="*/ 8656357 w 9024730"/>
              <a:gd name="connsiteY25" fmla="*/ 2054291 h 6857999"/>
              <a:gd name="connsiteX26" fmla="*/ 8648660 w 9024730"/>
              <a:gd name="connsiteY26" fmla="*/ 2227417 h 6857999"/>
              <a:gd name="connsiteX27" fmla="*/ 8607609 w 9024730"/>
              <a:gd name="connsiteY27" fmla="*/ 2510933 h 6857999"/>
              <a:gd name="connsiteX28" fmla="*/ 8608432 w 9024730"/>
              <a:gd name="connsiteY28" fmla="*/ 2741866 h 6857999"/>
              <a:gd name="connsiteX29" fmla="*/ 8619112 w 9024730"/>
              <a:gd name="connsiteY29" fmla="*/ 2864935 h 6857999"/>
              <a:gd name="connsiteX30" fmla="*/ 8627742 w 9024730"/>
              <a:gd name="connsiteY30" fmla="*/ 2950807 h 6857999"/>
              <a:gd name="connsiteX31" fmla="*/ 8611822 w 9024730"/>
              <a:gd name="connsiteY31" fmla="*/ 2978246 h 6857999"/>
              <a:gd name="connsiteX32" fmla="*/ 8608239 w 9024730"/>
              <a:gd name="connsiteY32" fmla="*/ 2995916 h 6857999"/>
              <a:gd name="connsiteX33" fmla="*/ 8598647 w 9024730"/>
              <a:gd name="connsiteY33" fmla="*/ 2998648 h 6857999"/>
              <a:gd name="connsiteX34" fmla="*/ 8587108 w 9024730"/>
              <a:gd name="connsiteY34" fmla="*/ 3023630 h 6857999"/>
              <a:gd name="connsiteX35" fmla="*/ 8577885 w 9024730"/>
              <a:gd name="connsiteY35" fmla="*/ 3096975 h 6857999"/>
              <a:gd name="connsiteX36" fmla="*/ 8557492 w 9024730"/>
              <a:gd name="connsiteY36" fmla="*/ 3216657 h 6857999"/>
              <a:gd name="connsiteX37" fmla="*/ 8560894 w 9024730"/>
              <a:gd name="connsiteY37" fmla="*/ 3310980 h 6857999"/>
              <a:gd name="connsiteX38" fmla="*/ 8547852 w 9024730"/>
              <a:gd name="connsiteY38" fmla="*/ 3344725 h 6857999"/>
              <a:gd name="connsiteX39" fmla="*/ 8535427 w 9024730"/>
              <a:gd name="connsiteY39" fmla="*/ 3393250 h 6857999"/>
              <a:gd name="connsiteX40" fmla="*/ 8520092 w 9024730"/>
              <a:gd name="connsiteY40" fmla="*/ 3514536 h 6857999"/>
              <a:gd name="connsiteX41" fmla="*/ 8497231 w 9024730"/>
              <a:gd name="connsiteY41" fmla="*/ 3686149 h 6857999"/>
              <a:gd name="connsiteX42" fmla="*/ 8489799 w 9024730"/>
              <a:gd name="connsiteY42" fmla="*/ 3692208 h 6857999"/>
              <a:gd name="connsiteX43" fmla="*/ 8475804 w 9024730"/>
              <a:gd name="connsiteY43" fmla="*/ 3776022 h 6857999"/>
              <a:gd name="connsiteX44" fmla="*/ 8471279 w 9024730"/>
              <a:gd name="connsiteY44" fmla="*/ 3977138 h 6857999"/>
              <a:gd name="connsiteX45" fmla="*/ 8408913 w 9024730"/>
              <a:gd name="connsiteY45" fmla="*/ 4222149 h 6857999"/>
              <a:gd name="connsiteX46" fmla="*/ 8402112 w 9024730"/>
              <a:gd name="connsiteY46" fmla="*/ 4364683 h 6857999"/>
              <a:gd name="connsiteX47" fmla="*/ 8393355 w 9024730"/>
              <a:gd name="connsiteY47" fmla="*/ 4462471 h 6857999"/>
              <a:gd name="connsiteX48" fmla="*/ 8376166 w 9024730"/>
              <a:gd name="connsiteY48" fmla="*/ 4574052 h 6857999"/>
              <a:gd name="connsiteX49" fmla="*/ 8341678 w 9024730"/>
              <a:gd name="connsiteY49" fmla="*/ 4667756 h 6857999"/>
              <a:gd name="connsiteX50" fmla="*/ 8273661 w 9024730"/>
              <a:gd name="connsiteY50" fmla="*/ 4799019 h 6857999"/>
              <a:gd name="connsiteX51" fmla="*/ 8256132 w 9024730"/>
              <a:gd name="connsiteY51" fmla="*/ 4849614 h 6857999"/>
              <a:gd name="connsiteX52" fmla="*/ 8226804 w 9024730"/>
              <a:gd name="connsiteY52" fmla="*/ 4919971 h 6857999"/>
              <a:gd name="connsiteX53" fmla="*/ 8171825 w 9024730"/>
              <a:gd name="connsiteY53" fmla="*/ 5010766 h 6857999"/>
              <a:gd name="connsiteX54" fmla="*/ 8143172 w 9024730"/>
              <a:gd name="connsiteY54" fmla="*/ 5088190 h 6857999"/>
              <a:gd name="connsiteX55" fmla="*/ 8126363 w 9024730"/>
              <a:gd name="connsiteY55" fmla="*/ 5143922 h 6857999"/>
              <a:gd name="connsiteX56" fmla="*/ 8103782 w 9024730"/>
              <a:gd name="connsiteY56" fmla="*/ 5284346 h 6857999"/>
              <a:gd name="connsiteX57" fmla="*/ 8084361 w 9024730"/>
              <a:gd name="connsiteY57" fmla="*/ 5390948 h 6857999"/>
              <a:gd name="connsiteX58" fmla="*/ 8062552 w 9024730"/>
              <a:gd name="connsiteY58" fmla="*/ 5470854 h 6857999"/>
              <a:gd name="connsiteX59" fmla="*/ 8057342 w 9024730"/>
              <a:gd name="connsiteY59" fmla="*/ 5529643 h 6857999"/>
              <a:gd name="connsiteX60" fmla="*/ 8044923 w 9024730"/>
              <a:gd name="connsiteY60" fmla="*/ 5597292 h 6857999"/>
              <a:gd name="connsiteX61" fmla="*/ 8035233 w 9024730"/>
              <a:gd name="connsiteY61" fmla="*/ 5608899 h 6857999"/>
              <a:gd name="connsiteX62" fmla="*/ 8018178 w 9024730"/>
              <a:gd name="connsiteY62" fmla="*/ 5684911 h 6857999"/>
              <a:gd name="connsiteX63" fmla="*/ 8018018 w 9024730"/>
              <a:gd name="connsiteY63" fmla="*/ 5755776 h 6857999"/>
              <a:gd name="connsiteX64" fmla="*/ 8008640 w 9024730"/>
              <a:gd name="connsiteY64" fmla="*/ 5889599 h 6857999"/>
              <a:gd name="connsiteX65" fmla="*/ 8013542 w 9024730"/>
              <a:gd name="connsiteY65" fmla="*/ 5989744 h 6857999"/>
              <a:gd name="connsiteX66" fmla="*/ 7980757 w 9024730"/>
              <a:gd name="connsiteY66" fmla="*/ 6084926 h 6857999"/>
              <a:gd name="connsiteX67" fmla="*/ 7975907 w 9024730"/>
              <a:gd name="connsiteY67" fmla="*/ 6346549 h 6857999"/>
              <a:gd name="connsiteX68" fmla="*/ 7974221 w 9024730"/>
              <a:gd name="connsiteY68" fmla="*/ 6527527 h 6857999"/>
              <a:gd name="connsiteX69" fmla="*/ 7979135 w 9024730"/>
              <a:gd name="connsiteY69" fmla="*/ 6627129 h 6857999"/>
              <a:gd name="connsiteX70" fmla="*/ 7979404 w 9024730"/>
              <a:gd name="connsiteY70" fmla="*/ 6694819 h 6857999"/>
              <a:gd name="connsiteX71" fmla="*/ 8009526 w 9024730"/>
              <a:gd name="connsiteY71" fmla="*/ 6765445 h 6857999"/>
              <a:gd name="connsiteX72" fmla="*/ 8018211 w 9024730"/>
              <a:gd name="connsiteY72" fmla="*/ 6844697 h 6857999"/>
              <a:gd name="connsiteX73" fmla="*/ 8019608 w 9024730"/>
              <a:gd name="connsiteY73" fmla="*/ 6857999 h 6857999"/>
              <a:gd name="connsiteX74" fmla="*/ 0 w 9024730"/>
              <a:gd name="connsiteY7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9024730" h="6857999">
                <a:moveTo>
                  <a:pt x="0" y="0"/>
                </a:moveTo>
                <a:lnTo>
                  <a:pt x="9024730" y="0"/>
                </a:lnTo>
                <a:lnTo>
                  <a:pt x="9024730" y="2"/>
                </a:lnTo>
                <a:lnTo>
                  <a:pt x="8447016" y="2"/>
                </a:lnTo>
                <a:lnTo>
                  <a:pt x="8441214" y="14562"/>
                </a:lnTo>
                <a:lnTo>
                  <a:pt x="8445389" y="59077"/>
                </a:lnTo>
                <a:cubicBezTo>
                  <a:pt x="8445971" y="76949"/>
                  <a:pt x="8436504" y="89796"/>
                  <a:pt x="8437086" y="107668"/>
                </a:cubicBezTo>
                <a:cubicBezTo>
                  <a:pt x="8417947" y="138162"/>
                  <a:pt x="8459241" y="201929"/>
                  <a:pt x="8458599" y="246136"/>
                </a:cubicBezTo>
                <a:cubicBezTo>
                  <a:pt x="8457958" y="290343"/>
                  <a:pt x="8471649" y="364179"/>
                  <a:pt x="8433237" y="372908"/>
                </a:cubicBezTo>
                <a:cubicBezTo>
                  <a:pt x="8426916" y="431308"/>
                  <a:pt x="8438389" y="357606"/>
                  <a:pt x="8430194" y="450607"/>
                </a:cubicBezTo>
                <a:cubicBezTo>
                  <a:pt x="8466727" y="551950"/>
                  <a:pt x="8430182" y="787036"/>
                  <a:pt x="8443315" y="812800"/>
                </a:cubicBezTo>
                <a:cubicBezTo>
                  <a:pt x="8478999" y="860799"/>
                  <a:pt x="8435788" y="854953"/>
                  <a:pt x="8453042" y="912727"/>
                </a:cubicBezTo>
                <a:cubicBezTo>
                  <a:pt x="8462900" y="945986"/>
                  <a:pt x="8451223" y="951781"/>
                  <a:pt x="8451649" y="989950"/>
                </a:cubicBezTo>
                <a:cubicBezTo>
                  <a:pt x="8452074" y="1028120"/>
                  <a:pt x="8452500" y="1095828"/>
                  <a:pt x="8455592" y="1141745"/>
                </a:cubicBezTo>
                <a:cubicBezTo>
                  <a:pt x="8458684" y="1187662"/>
                  <a:pt x="8470047" y="1234783"/>
                  <a:pt x="8470203" y="1265454"/>
                </a:cubicBezTo>
                <a:cubicBezTo>
                  <a:pt x="8458947" y="1304052"/>
                  <a:pt x="8496012" y="1370755"/>
                  <a:pt x="8499638" y="1385480"/>
                </a:cubicBezTo>
                <a:cubicBezTo>
                  <a:pt x="8514485" y="1422714"/>
                  <a:pt x="8525070" y="1428103"/>
                  <a:pt x="8518660" y="1458060"/>
                </a:cubicBezTo>
                <a:cubicBezTo>
                  <a:pt x="8518783" y="1468057"/>
                  <a:pt x="8539003" y="1503177"/>
                  <a:pt x="8539125" y="1513175"/>
                </a:cubicBezTo>
                <a:lnTo>
                  <a:pt x="8570281" y="1570809"/>
                </a:lnTo>
                <a:cubicBezTo>
                  <a:pt x="8597636" y="1617136"/>
                  <a:pt x="8594573" y="1601443"/>
                  <a:pt x="8605212" y="1638391"/>
                </a:cubicBezTo>
                <a:cubicBezTo>
                  <a:pt x="8629645" y="1719640"/>
                  <a:pt x="8613884" y="1715203"/>
                  <a:pt x="8626457" y="1742490"/>
                </a:cubicBezTo>
                <a:lnTo>
                  <a:pt x="8654861" y="1818229"/>
                </a:lnTo>
                <a:cubicBezTo>
                  <a:pt x="8657202" y="1824059"/>
                  <a:pt x="8651899" y="1851211"/>
                  <a:pt x="8648005" y="1862723"/>
                </a:cubicBezTo>
                <a:lnTo>
                  <a:pt x="8654469" y="1917476"/>
                </a:lnTo>
                <a:lnTo>
                  <a:pt x="8649702" y="1972204"/>
                </a:lnTo>
                <a:cubicBezTo>
                  <a:pt x="8652251" y="1979569"/>
                  <a:pt x="8651461" y="2048203"/>
                  <a:pt x="8656357" y="2054291"/>
                </a:cubicBezTo>
                <a:cubicBezTo>
                  <a:pt x="8672645" y="2141657"/>
                  <a:pt x="8632397" y="2189849"/>
                  <a:pt x="8648660" y="2227417"/>
                </a:cubicBezTo>
                <a:cubicBezTo>
                  <a:pt x="8639941" y="2317591"/>
                  <a:pt x="8613796" y="2407644"/>
                  <a:pt x="8607609" y="2510933"/>
                </a:cubicBezTo>
                <a:cubicBezTo>
                  <a:pt x="8633490" y="2597916"/>
                  <a:pt x="8602674" y="2649734"/>
                  <a:pt x="8608432" y="2741866"/>
                </a:cubicBezTo>
                <a:cubicBezTo>
                  <a:pt x="8630300" y="2779815"/>
                  <a:pt x="8631929" y="2817058"/>
                  <a:pt x="8619112" y="2864935"/>
                </a:cubicBezTo>
                <a:cubicBezTo>
                  <a:pt x="8655820" y="2860552"/>
                  <a:pt x="8588374" y="2937673"/>
                  <a:pt x="8627742" y="2950807"/>
                </a:cubicBezTo>
                <a:lnTo>
                  <a:pt x="8611822" y="2978246"/>
                </a:lnTo>
                <a:lnTo>
                  <a:pt x="8608239" y="2995916"/>
                </a:lnTo>
                <a:lnTo>
                  <a:pt x="8598647" y="2998648"/>
                </a:lnTo>
                <a:lnTo>
                  <a:pt x="8587108" y="3023630"/>
                </a:lnTo>
                <a:cubicBezTo>
                  <a:pt x="8584111" y="3033333"/>
                  <a:pt x="8577413" y="3084375"/>
                  <a:pt x="8577885" y="3096975"/>
                </a:cubicBezTo>
                <a:cubicBezTo>
                  <a:pt x="8594321" y="3142205"/>
                  <a:pt x="8535131" y="3160433"/>
                  <a:pt x="8557492" y="3216657"/>
                </a:cubicBezTo>
                <a:cubicBezTo>
                  <a:pt x="8562518" y="3237178"/>
                  <a:pt x="8573573" y="3299737"/>
                  <a:pt x="8560894" y="3310980"/>
                </a:cubicBezTo>
                <a:cubicBezTo>
                  <a:pt x="8557601" y="3323902"/>
                  <a:pt x="8561083" y="3339340"/>
                  <a:pt x="8547852" y="3344725"/>
                </a:cubicBezTo>
                <a:cubicBezTo>
                  <a:pt x="8531788" y="3353908"/>
                  <a:pt x="8553430" y="3400659"/>
                  <a:pt x="8535427" y="3393250"/>
                </a:cubicBezTo>
                <a:cubicBezTo>
                  <a:pt x="8550195" y="3426421"/>
                  <a:pt x="8529553" y="3487753"/>
                  <a:pt x="8520092" y="3514536"/>
                </a:cubicBezTo>
                <a:cubicBezTo>
                  <a:pt x="8513726" y="3563353"/>
                  <a:pt x="8500070" y="3650327"/>
                  <a:pt x="8497231" y="3686149"/>
                </a:cubicBezTo>
                <a:cubicBezTo>
                  <a:pt x="8494574" y="3687657"/>
                  <a:pt x="8493370" y="3677229"/>
                  <a:pt x="8489799" y="3692208"/>
                </a:cubicBezTo>
                <a:cubicBezTo>
                  <a:pt x="8486228" y="3707187"/>
                  <a:pt x="8465938" y="3757479"/>
                  <a:pt x="8475804" y="3776022"/>
                </a:cubicBezTo>
                <a:cubicBezTo>
                  <a:pt x="8441061" y="3875691"/>
                  <a:pt x="8487451" y="3939839"/>
                  <a:pt x="8471279" y="3977138"/>
                </a:cubicBezTo>
                <a:cubicBezTo>
                  <a:pt x="8465599" y="4067300"/>
                  <a:pt x="8419685" y="4164564"/>
                  <a:pt x="8408913" y="4222149"/>
                </a:cubicBezTo>
                <a:cubicBezTo>
                  <a:pt x="8403583" y="4287917"/>
                  <a:pt x="8398240" y="4339232"/>
                  <a:pt x="8402112" y="4364683"/>
                </a:cubicBezTo>
                <a:lnTo>
                  <a:pt x="8393355" y="4462471"/>
                </a:lnTo>
                <a:cubicBezTo>
                  <a:pt x="8396004" y="4503329"/>
                  <a:pt x="8376320" y="4548111"/>
                  <a:pt x="8376166" y="4574052"/>
                </a:cubicBezTo>
                <a:cubicBezTo>
                  <a:pt x="8369380" y="4670665"/>
                  <a:pt x="8352302" y="4649921"/>
                  <a:pt x="8341678" y="4667756"/>
                </a:cubicBezTo>
                <a:cubicBezTo>
                  <a:pt x="8320864" y="4705850"/>
                  <a:pt x="8290794" y="4758928"/>
                  <a:pt x="8273661" y="4799019"/>
                </a:cubicBezTo>
                <a:cubicBezTo>
                  <a:pt x="8254323" y="4834076"/>
                  <a:pt x="8262378" y="4811645"/>
                  <a:pt x="8256132" y="4849614"/>
                </a:cubicBezTo>
                <a:cubicBezTo>
                  <a:pt x="8239320" y="4853334"/>
                  <a:pt x="8207060" y="4883089"/>
                  <a:pt x="8226804" y="4919971"/>
                </a:cubicBezTo>
                <a:lnTo>
                  <a:pt x="8171825" y="5010766"/>
                </a:lnTo>
                <a:cubicBezTo>
                  <a:pt x="8150097" y="4983259"/>
                  <a:pt x="8165842" y="5107656"/>
                  <a:pt x="8143172" y="5088190"/>
                </a:cubicBezTo>
                <a:cubicBezTo>
                  <a:pt x="8128060" y="5102008"/>
                  <a:pt x="8138350" y="5118851"/>
                  <a:pt x="8126363" y="5143922"/>
                </a:cubicBezTo>
                <a:cubicBezTo>
                  <a:pt x="8116335" y="5192745"/>
                  <a:pt x="8111851" y="5226225"/>
                  <a:pt x="8103782" y="5284346"/>
                </a:cubicBezTo>
                <a:cubicBezTo>
                  <a:pt x="8101016" y="5338386"/>
                  <a:pt x="8095811" y="5337325"/>
                  <a:pt x="8084361" y="5390948"/>
                </a:cubicBezTo>
                <a:cubicBezTo>
                  <a:pt x="8082912" y="5429655"/>
                  <a:pt x="8063705" y="5449508"/>
                  <a:pt x="8062552" y="5470854"/>
                </a:cubicBezTo>
                <a:cubicBezTo>
                  <a:pt x="8086776" y="5526328"/>
                  <a:pt x="8037513" y="5496377"/>
                  <a:pt x="8057342" y="5529643"/>
                </a:cubicBezTo>
                <a:cubicBezTo>
                  <a:pt x="8050653" y="5550879"/>
                  <a:pt x="8055939" y="5587444"/>
                  <a:pt x="8044923" y="5597292"/>
                </a:cubicBezTo>
                <a:lnTo>
                  <a:pt x="8035233" y="5608899"/>
                </a:lnTo>
                <a:cubicBezTo>
                  <a:pt x="8030775" y="5623501"/>
                  <a:pt x="8021047" y="5660431"/>
                  <a:pt x="8018178" y="5684911"/>
                </a:cubicBezTo>
                <a:cubicBezTo>
                  <a:pt x="8005590" y="5692608"/>
                  <a:pt x="8011744" y="5734344"/>
                  <a:pt x="8018018" y="5755776"/>
                </a:cubicBezTo>
                <a:cubicBezTo>
                  <a:pt x="8019409" y="5792777"/>
                  <a:pt x="7989082" y="5848613"/>
                  <a:pt x="8008640" y="5889599"/>
                </a:cubicBezTo>
                <a:cubicBezTo>
                  <a:pt x="8011480" y="5932097"/>
                  <a:pt x="8009486" y="5940901"/>
                  <a:pt x="8013542" y="5989744"/>
                </a:cubicBezTo>
                <a:cubicBezTo>
                  <a:pt x="8022089" y="6020787"/>
                  <a:pt x="7982918" y="6024963"/>
                  <a:pt x="7980757" y="6084926"/>
                </a:cubicBezTo>
                <a:cubicBezTo>
                  <a:pt x="7974117" y="6134231"/>
                  <a:pt x="7999371" y="6240432"/>
                  <a:pt x="7975907" y="6346549"/>
                </a:cubicBezTo>
                <a:cubicBezTo>
                  <a:pt x="7987225" y="6409741"/>
                  <a:pt x="7980509" y="6468689"/>
                  <a:pt x="7974221" y="6527527"/>
                </a:cubicBezTo>
                <a:cubicBezTo>
                  <a:pt x="7955361" y="6585667"/>
                  <a:pt x="7987786" y="6579284"/>
                  <a:pt x="7979135" y="6627129"/>
                </a:cubicBezTo>
                <a:cubicBezTo>
                  <a:pt x="7983057" y="6635153"/>
                  <a:pt x="7984986" y="6697665"/>
                  <a:pt x="7979404" y="6694819"/>
                </a:cubicBezTo>
                <a:cubicBezTo>
                  <a:pt x="7981755" y="6716947"/>
                  <a:pt x="8003903" y="6732844"/>
                  <a:pt x="8009526" y="6765445"/>
                </a:cubicBezTo>
                <a:cubicBezTo>
                  <a:pt x="8011113" y="6776325"/>
                  <a:pt x="8014662" y="6810511"/>
                  <a:pt x="8018211" y="6844697"/>
                </a:cubicBezTo>
                <a:lnTo>
                  <a:pt x="8019608" y="6857999"/>
                </a:lnTo>
                <a:lnTo>
                  <a:pt x="0" y="685799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805" y="239484"/>
            <a:ext cx="6596455" cy="132288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latin typeface="Twinkl" pitchFamily="2" charset="0"/>
              </a:rPr>
              <a:t>Homework</a:t>
            </a:r>
          </a:p>
        </p:txBody>
      </p:sp>
      <p:pic>
        <p:nvPicPr>
          <p:cNvPr id="11" name="Picture 2" descr="Coppice Academy - Home">
            <a:extLst>
              <a:ext uri="{FF2B5EF4-FFF2-40B4-BE49-F238E27FC236}">
                <a16:creationId xmlns:a16="http://schemas.microsoft.com/office/drawing/2014/main" id="{B895CD7C-DE5C-62D6-3DEA-E7426AA59C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82802" y="609599"/>
            <a:ext cx="1029640" cy="1183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CEF32B2-EAD6-B883-9F3A-C4EA6831C23D}"/>
              </a:ext>
            </a:extLst>
          </p:cNvPr>
          <p:cNvSpPr txBox="1"/>
          <p:nvPr/>
        </p:nvSpPr>
        <p:spPr>
          <a:xfrm>
            <a:off x="293959" y="1793094"/>
            <a:ext cx="7298696" cy="466389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winkl" pitchFamily="2" charset="0"/>
              </a:rPr>
              <a:t>Century - set on Wednesday, due back the following Wednesday.</a:t>
            </a:r>
            <a:br>
              <a:rPr lang="en-US" sz="2400" dirty="0">
                <a:latin typeface="Twinkl" pitchFamily="2" charset="0"/>
              </a:rPr>
            </a:br>
            <a:endParaRPr lang="en-US" sz="2400" dirty="0">
              <a:latin typeface="Twinkl" pitchFamily="2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winkl" pitchFamily="2" charset="0"/>
              </a:rPr>
              <a:t>Writing homework will be set every three weeks. </a:t>
            </a:r>
            <a:br>
              <a:rPr lang="en-US" sz="2400" dirty="0">
                <a:latin typeface="Twinkl" pitchFamily="2" charset="0"/>
              </a:rPr>
            </a:br>
            <a:endParaRPr lang="en-US" sz="2400" dirty="0">
              <a:latin typeface="Twinkl" pitchFamily="2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winkl" pitchFamily="2" charset="0"/>
              </a:rPr>
              <a:t>Reading every night for at least 10 minutes. 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Reading books are expected to be in school every day. An adult needs to sign the child’s </a:t>
            </a:r>
            <a:r>
              <a:rPr lang="en-US" sz="2400" dirty="0" err="1">
                <a:latin typeface="Twinkl" pitchFamily="2" charset="0"/>
              </a:rPr>
              <a:t>organiser</a:t>
            </a:r>
            <a:r>
              <a:rPr lang="en-US" sz="2400" dirty="0">
                <a:latin typeface="Twinkl" pitchFamily="2" charset="0"/>
              </a:rPr>
              <a:t>.</a:t>
            </a:r>
            <a:br>
              <a:rPr lang="en-US" sz="2400" dirty="0">
                <a:latin typeface="Twinkl" pitchFamily="2" charset="0"/>
              </a:rPr>
            </a:br>
            <a:endParaRPr lang="en-US" sz="2400" dirty="0">
              <a:latin typeface="Twinkl" pitchFamily="2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winkl" pitchFamily="2" charset="0"/>
              </a:rPr>
              <a:t>Children are expected to use Times Tables Rock Stars and Spelling Shed regularly throughout the week to work on times tables and spellings.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latin typeface="Twinkl" pitchFamily="2" charset="0"/>
            </a:endParaRP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b="1" i="1" dirty="0">
                <a:solidFill>
                  <a:schemeClr val="tx2">
                    <a:lumMod val="75000"/>
                    <a:lumOff val="25000"/>
                  </a:schemeClr>
                </a:solidFill>
                <a:latin typeface="Twinkl" pitchFamily="2" charset="0"/>
              </a:rPr>
              <a:t>Login details will be sent out in </a:t>
            </a:r>
            <a:r>
              <a:rPr lang="en-US" sz="2400" b="1" i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winkl" pitchFamily="2" charset="0"/>
              </a:rPr>
              <a:t>organisers</a:t>
            </a:r>
            <a:r>
              <a:rPr lang="en-US" sz="2400" b="1" i="1" dirty="0">
                <a:solidFill>
                  <a:schemeClr val="tx2">
                    <a:lumMod val="75000"/>
                    <a:lumOff val="25000"/>
                  </a:schemeClr>
                </a:solidFill>
                <a:latin typeface="Twinkl" pitchFamily="2" charset="0"/>
              </a:rPr>
              <a:t>. </a:t>
            </a:r>
          </a:p>
        </p:txBody>
      </p:sp>
      <p:pic>
        <p:nvPicPr>
          <p:cNvPr id="1037" name="Picture 13" descr="Times Tables Rock Stars: Play">
            <a:extLst>
              <a:ext uri="{FF2B5EF4-FFF2-40B4-BE49-F238E27FC236}">
                <a16:creationId xmlns:a16="http://schemas.microsoft.com/office/drawing/2014/main" id="{D5E6AB62-CD03-9C1A-74C7-E4C55AB79B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03786" y="2094572"/>
            <a:ext cx="2187672" cy="1183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EdShed Web Game - Spelling Shed and ...">
            <a:extLst>
              <a:ext uri="{FF2B5EF4-FFF2-40B4-BE49-F238E27FC236}">
                <a16:creationId xmlns:a16="http://schemas.microsoft.com/office/drawing/2014/main" id="{3420C87C-E1E4-B985-2BD7-A0FD4C904C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72213" y="3583768"/>
            <a:ext cx="2250818" cy="1183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ENTURY leadership information - CENTURY">
            <a:extLst>
              <a:ext uri="{FF2B5EF4-FFF2-40B4-BE49-F238E27FC236}">
                <a16:creationId xmlns:a16="http://schemas.microsoft.com/office/drawing/2014/main" id="{B791CCFD-1B07-EB66-3A03-8B531A383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94368" y="5077276"/>
            <a:ext cx="2606508" cy="1174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70116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91" name="Rectangle 7190">
            <a:extLst>
              <a:ext uri="{FF2B5EF4-FFF2-40B4-BE49-F238E27FC236}">
                <a16:creationId xmlns:a16="http://schemas.microsoft.com/office/drawing/2014/main" id="{8B4CCFEE-78C3-492E-93EB-649F7548F3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3816095" cy="2103436"/>
          </a:xfrm>
        </p:spPr>
        <p:txBody>
          <a:bodyPr>
            <a:normAutofit/>
          </a:bodyPr>
          <a:lstStyle/>
          <a:p>
            <a:r>
              <a:rPr lang="en-GB" b="1" dirty="0">
                <a:latin typeface="Twinkl" pitchFamily="2" charset="0"/>
              </a:rPr>
              <a:t>Year 3 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2647949"/>
            <a:ext cx="3816096" cy="3529013"/>
          </a:xfrm>
        </p:spPr>
        <p:txBody>
          <a:bodyPr>
            <a:normAutofit/>
          </a:bodyPr>
          <a:lstStyle/>
          <a:p>
            <a:r>
              <a:rPr lang="en-GB" sz="2000" b="1">
                <a:latin typeface="Twinkl" pitchFamily="2" charset="0"/>
              </a:rPr>
              <a:t>Autumn Term </a:t>
            </a:r>
            <a:r>
              <a:rPr lang="en-GB" sz="2000">
                <a:latin typeface="Twinkl" pitchFamily="2" charset="0"/>
              </a:rPr>
              <a:t>– Stone Age/Bronze Age/Iron Age – Volcanoes</a:t>
            </a:r>
          </a:p>
          <a:p>
            <a:pPr marL="0" indent="0">
              <a:buNone/>
            </a:pPr>
            <a:endParaRPr lang="en-GB" sz="2000">
              <a:latin typeface="Twinkl" pitchFamily="2" charset="0"/>
            </a:endParaRPr>
          </a:p>
          <a:p>
            <a:r>
              <a:rPr lang="en-GB" sz="2000" b="1">
                <a:latin typeface="Twinkl" pitchFamily="2" charset="0"/>
              </a:rPr>
              <a:t>Spring Term </a:t>
            </a:r>
            <a:r>
              <a:rPr lang="en-GB" sz="2000">
                <a:latin typeface="Twinkl" pitchFamily="2" charset="0"/>
              </a:rPr>
              <a:t>– Romans – Antarctica</a:t>
            </a:r>
          </a:p>
          <a:p>
            <a:pPr marL="0" indent="0">
              <a:buNone/>
            </a:pPr>
            <a:endParaRPr lang="en-GB" sz="2000">
              <a:latin typeface="Twinkl" pitchFamily="2" charset="0"/>
            </a:endParaRPr>
          </a:p>
          <a:p>
            <a:r>
              <a:rPr lang="en-GB" sz="2000" b="1">
                <a:latin typeface="Twinkl" pitchFamily="2" charset="0"/>
              </a:rPr>
              <a:t>Summer Term </a:t>
            </a:r>
            <a:r>
              <a:rPr lang="en-GB" sz="2000">
                <a:latin typeface="Twinkl" pitchFamily="2" charset="0"/>
              </a:rPr>
              <a:t>– Ancient Egyptians - Settlements</a:t>
            </a:r>
            <a:endParaRPr lang="en-GB" sz="2000" dirty="0">
              <a:latin typeface="Twinkl" pitchFamily="2" charset="0"/>
            </a:endParaRPr>
          </a:p>
        </p:txBody>
      </p:sp>
      <p:pic>
        <p:nvPicPr>
          <p:cNvPr id="7172" name="Picture 4" descr="KS2 History: The Romans. 3: The Roman ...">
            <a:extLst>
              <a:ext uri="{FF2B5EF4-FFF2-40B4-BE49-F238E27FC236}">
                <a16:creationId xmlns:a16="http://schemas.microsoft.com/office/drawing/2014/main" id="{AEC289F5-08A1-748F-6569-3540BBEF8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32" r="17768" b="-1"/>
          <a:stretch>
            <a:fillRect/>
          </a:stretch>
        </p:blipFill>
        <p:spPr bwMode="auto">
          <a:xfrm>
            <a:off x="4726375" y="-3"/>
            <a:ext cx="4228635" cy="3694372"/>
          </a:xfrm>
          <a:custGeom>
            <a:avLst/>
            <a:gdLst/>
            <a:ahLst/>
            <a:cxnLst/>
            <a:rect l="l" t="t" r="r" b="b"/>
            <a:pathLst>
              <a:path w="4228635" h="3694372">
                <a:moveTo>
                  <a:pt x="1225911" y="0"/>
                </a:moveTo>
                <a:lnTo>
                  <a:pt x="4228635" y="0"/>
                </a:lnTo>
                <a:lnTo>
                  <a:pt x="4228635" y="3694372"/>
                </a:lnTo>
                <a:lnTo>
                  <a:pt x="649353" y="3694372"/>
                </a:lnTo>
                <a:lnTo>
                  <a:pt x="648934" y="3686621"/>
                </a:lnTo>
                <a:cubicBezTo>
                  <a:pt x="636941" y="3642419"/>
                  <a:pt x="605849" y="3602236"/>
                  <a:pt x="554325" y="3554015"/>
                </a:cubicBezTo>
                <a:cubicBezTo>
                  <a:pt x="493918" y="3500438"/>
                  <a:pt x="433510" y="3454003"/>
                  <a:pt x="348230" y="3407569"/>
                </a:cubicBezTo>
                <a:cubicBezTo>
                  <a:pt x="543665" y="3382565"/>
                  <a:pt x="341123" y="3296841"/>
                  <a:pt x="408637" y="3243263"/>
                </a:cubicBezTo>
                <a:cubicBezTo>
                  <a:pt x="547218" y="3221831"/>
                  <a:pt x="657373" y="3393282"/>
                  <a:pt x="845701" y="3343275"/>
                </a:cubicBezTo>
                <a:cubicBezTo>
                  <a:pt x="618286" y="3196828"/>
                  <a:pt x="362443" y="3150393"/>
                  <a:pt x="195435" y="2953940"/>
                </a:cubicBezTo>
                <a:cubicBezTo>
                  <a:pt x="234522" y="2911078"/>
                  <a:pt x="273609" y="2953940"/>
                  <a:pt x="305589" y="2936081"/>
                </a:cubicBezTo>
                <a:cubicBezTo>
                  <a:pt x="305589" y="2925365"/>
                  <a:pt x="678693" y="2993232"/>
                  <a:pt x="700013" y="2714625"/>
                </a:cubicBezTo>
                <a:cubicBezTo>
                  <a:pt x="707120" y="2714625"/>
                  <a:pt x="714227" y="2714625"/>
                  <a:pt x="721333" y="2703909"/>
                </a:cubicBezTo>
                <a:cubicBezTo>
                  <a:pt x="760420" y="2664619"/>
                  <a:pt x="724887" y="2571750"/>
                  <a:pt x="788847" y="2564606"/>
                </a:cubicBezTo>
                <a:cubicBezTo>
                  <a:pt x="859915" y="2557462"/>
                  <a:pt x="927429" y="2525315"/>
                  <a:pt x="1002049" y="2543175"/>
                </a:cubicBezTo>
                <a:cubicBezTo>
                  <a:pt x="1058903" y="2557462"/>
                  <a:pt x="1119310" y="2575322"/>
                  <a:pt x="1179718" y="2575322"/>
                </a:cubicBezTo>
                <a:cubicBezTo>
                  <a:pt x="1243678" y="2575322"/>
                  <a:pt x="1332512" y="2696766"/>
                  <a:pt x="1371600" y="2536031"/>
                </a:cubicBezTo>
                <a:cubicBezTo>
                  <a:pt x="1371600" y="2528888"/>
                  <a:pt x="1481754" y="2546747"/>
                  <a:pt x="1542161" y="2553891"/>
                </a:cubicBezTo>
                <a:cubicBezTo>
                  <a:pt x="1591908" y="2561035"/>
                  <a:pt x="1652316" y="2593181"/>
                  <a:pt x="1687849" y="2528888"/>
                </a:cubicBezTo>
                <a:cubicBezTo>
                  <a:pt x="1705616" y="2489596"/>
                  <a:pt x="1620335" y="2418159"/>
                  <a:pt x="1545714" y="2411015"/>
                </a:cubicBezTo>
                <a:cubicBezTo>
                  <a:pt x="1478201" y="2403872"/>
                  <a:pt x="1410687" y="2396728"/>
                  <a:pt x="1346726" y="2411015"/>
                </a:cubicBezTo>
                <a:cubicBezTo>
                  <a:pt x="1268552" y="2428875"/>
                  <a:pt x="1225911" y="2400300"/>
                  <a:pt x="1204591" y="2336007"/>
                </a:cubicBezTo>
                <a:cubicBezTo>
                  <a:pt x="1179718" y="2268141"/>
                  <a:pt x="1133524" y="2232422"/>
                  <a:pt x="1069563" y="2200275"/>
                </a:cubicBezTo>
                <a:cubicBezTo>
                  <a:pt x="913215" y="2121694"/>
                  <a:pt x="763974" y="2028825"/>
                  <a:pt x="593412" y="1982390"/>
                </a:cubicBezTo>
                <a:cubicBezTo>
                  <a:pt x="561432" y="1975246"/>
                  <a:pt x="522345" y="1960959"/>
                  <a:pt x="508131" y="1900238"/>
                </a:cubicBezTo>
                <a:cubicBezTo>
                  <a:pt x="970069" y="1993106"/>
                  <a:pt x="1389366" y="2232422"/>
                  <a:pt x="1865518" y="2218135"/>
                </a:cubicBezTo>
                <a:cubicBezTo>
                  <a:pt x="1737596" y="2143125"/>
                  <a:pt x="1584802" y="2139554"/>
                  <a:pt x="1446220" y="2085975"/>
                </a:cubicBezTo>
                <a:cubicBezTo>
                  <a:pt x="1545714" y="2046685"/>
                  <a:pt x="1638102" y="2089547"/>
                  <a:pt x="1730490" y="2110978"/>
                </a:cubicBezTo>
                <a:cubicBezTo>
                  <a:pt x="1808664" y="2128837"/>
                  <a:pt x="1879731" y="2132410"/>
                  <a:pt x="1886838" y="2021681"/>
                </a:cubicBezTo>
                <a:cubicBezTo>
                  <a:pt x="1886838" y="2010965"/>
                  <a:pt x="1886838" y="2003821"/>
                  <a:pt x="1886838" y="1993106"/>
                </a:cubicBezTo>
                <a:cubicBezTo>
                  <a:pt x="1858411" y="1946672"/>
                  <a:pt x="1819324" y="1925240"/>
                  <a:pt x="1769577" y="1910953"/>
                </a:cubicBezTo>
                <a:cubicBezTo>
                  <a:pt x="1741150" y="1903809"/>
                  <a:pt x="1702063" y="1889522"/>
                  <a:pt x="1702063" y="1857375"/>
                </a:cubicBezTo>
                <a:cubicBezTo>
                  <a:pt x="1705616" y="1735931"/>
                  <a:pt x="1609675" y="1700212"/>
                  <a:pt x="1517288" y="1664493"/>
                </a:cubicBezTo>
                <a:cubicBezTo>
                  <a:pt x="1567035" y="1603772"/>
                  <a:pt x="1609675" y="1646635"/>
                  <a:pt x="1648762" y="1643062"/>
                </a:cubicBezTo>
                <a:cubicBezTo>
                  <a:pt x="1673636" y="1639491"/>
                  <a:pt x="1698509" y="1635919"/>
                  <a:pt x="1698509" y="1603772"/>
                </a:cubicBezTo>
                <a:cubicBezTo>
                  <a:pt x="1698509" y="1578769"/>
                  <a:pt x="1687849" y="1546622"/>
                  <a:pt x="1662976" y="1546622"/>
                </a:cubicBezTo>
                <a:cubicBezTo>
                  <a:pt x="1506628" y="1543050"/>
                  <a:pt x="1417793" y="1371600"/>
                  <a:pt x="1254338" y="1371600"/>
                </a:cubicBezTo>
                <a:cubicBezTo>
                  <a:pt x="1154844" y="1371600"/>
                  <a:pt x="1304086" y="1275159"/>
                  <a:pt x="1222358" y="1235869"/>
                </a:cubicBezTo>
                <a:cubicBezTo>
                  <a:pt x="1204591" y="1225153"/>
                  <a:pt x="1272105" y="1210866"/>
                  <a:pt x="1300532" y="1214437"/>
                </a:cubicBezTo>
                <a:cubicBezTo>
                  <a:pt x="1328959" y="1218009"/>
                  <a:pt x="1353833" y="1243013"/>
                  <a:pt x="1389366" y="1225153"/>
                </a:cubicBezTo>
                <a:cubicBezTo>
                  <a:pt x="1407133" y="1160860"/>
                  <a:pt x="1360939" y="1135856"/>
                  <a:pt x="1318299" y="1117997"/>
                </a:cubicBezTo>
                <a:cubicBezTo>
                  <a:pt x="1225911" y="1075135"/>
                  <a:pt x="1133524" y="1025129"/>
                  <a:pt x="1030476" y="1010841"/>
                </a:cubicBezTo>
                <a:cubicBezTo>
                  <a:pt x="994943" y="1007269"/>
                  <a:pt x="973622" y="989409"/>
                  <a:pt x="977176" y="953690"/>
                </a:cubicBezTo>
                <a:cubicBezTo>
                  <a:pt x="984282" y="907256"/>
                  <a:pt x="1019816" y="921544"/>
                  <a:pt x="1048243" y="925115"/>
                </a:cubicBezTo>
                <a:cubicBezTo>
                  <a:pt x="1066010" y="928688"/>
                  <a:pt x="1083777" y="939403"/>
                  <a:pt x="1101544" y="914400"/>
                </a:cubicBezTo>
                <a:cubicBezTo>
                  <a:pt x="685800" y="660797"/>
                  <a:pt x="465491" y="675085"/>
                  <a:pt x="0" y="467915"/>
                </a:cubicBezTo>
                <a:cubicBezTo>
                  <a:pt x="103047" y="428625"/>
                  <a:pt x="177668" y="457200"/>
                  <a:pt x="248735" y="464344"/>
                </a:cubicBezTo>
                <a:cubicBezTo>
                  <a:pt x="426404" y="482203"/>
                  <a:pt x="316249" y="514350"/>
                  <a:pt x="493918" y="535781"/>
                </a:cubicBezTo>
                <a:cubicBezTo>
                  <a:pt x="579199" y="546497"/>
                  <a:pt x="657373" y="582216"/>
                  <a:pt x="753314" y="525066"/>
                </a:cubicBezTo>
                <a:cubicBezTo>
                  <a:pt x="817274" y="485775"/>
                  <a:pt x="920322" y="528637"/>
                  <a:pt x="998496" y="560785"/>
                </a:cubicBezTo>
                <a:cubicBezTo>
                  <a:pt x="1062457" y="589360"/>
                  <a:pt x="1126417" y="596503"/>
                  <a:pt x="1211698" y="560785"/>
                </a:cubicBezTo>
                <a:cubicBezTo>
                  <a:pt x="1133524" y="539354"/>
                  <a:pt x="1073117" y="521494"/>
                  <a:pt x="1012709" y="507206"/>
                </a:cubicBezTo>
                <a:cubicBezTo>
                  <a:pt x="962962" y="496491"/>
                  <a:pt x="934535" y="471488"/>
                  <a:pt x="938089" y="417909"/>
                </a:cubicBezTo>
                <a:cubicBezTo>
                  <a:pt x="938089" y="389334"/>
                  <a:pt x="927429" y="350044"/>
                  <a:pt x="962962" y="335757"/>
                </a:cubicBezTo>
                <a:cubicBezTo>
                  <a:pt x="991389" y="321469"/>
                  <a:pt x="1030476" y="335757"/>
                  <a:pt x="1044690" y="360759"/>
                </a:cubicBezTo>
                <a:cubicBezTo>
                  <a:pt x="1062457" y="407194"/>
                  <a:pt x="1080223" y="450056"/>
                  <a:pt x="1140631" y="453629"/>
                </a:cubicBezTo>
                <a:cubicBezTo>
                  <a:pt x="1222358" y="460771"/>
                  <a:pt x="1176164" y="432197"/>
                  <a:pt x="1161951" y="396478"/>
                </a:cubicBezTo>
                <a:cubicBezTo>
                  <a:pt x="1147737" y="357188"/>
                  <a:pt x="1190378" y="346472"/>
                  <a:pt x="1218805" y="353615"/>
                </a:cubicBezTo>
                <a:cubicBezTo>
                  <a:pt x="1325406" y="385763"/>
                  <a:pt x="1435560" y="328613"/>
                  <a:pt x="1545714" y="375047"/>
                </a:cubicBezTo>
                <a:cubicBezTo>
                  <a:pt x="1517288" y="260747"/>
                  <a:pt x="1456880" y="210741"/>
                  <a:pt x="1328959" y="192881"/>
                </a:cubicBezTo>
                <a:cubicBezTo>
                  <a:pt x="1282765" y="189310"/>
                  <a:pt x="1233018" y="196453"/>
                  <a:pt x="1190378" y="164306"/>
                </a:cubicBezTo>
                <a:cubicBezTo>
                  <a:pt x="1165504" y="146447"/>
                  <a:pt x="1140631" y="125016"/>
                  <a:pt x="1158398" y="89297"/>
                </a:cubicBezTo>
                <a:cubicBezTo>
                  <a:pt x="1169058" y="64294"/>
                  <a:pt x="1197484" y="64294"/>
                  <a:pt x="1222358" y="71437"/>
                </a:cubicBezTo>
                <a:cubicBezTo>
                  <a:pt x="1325406" y="110728"/>
                  <a:pt x="1435560" y="121444"/>
                  <a:pt x="1542161" y="135731"/>
                </a:cubicBezTo>
                <a:cubicBezTo>
                  <a:pt x="1559928" y="139303"/>
                  <a:pt x="1577695" y="146447"/>
                  <a:pt x="1595462" y="110728"/>
                </a:cubicBezTo>
                <a:cubicBezTo>
                  <a:pt x="1471094" y="78581"/>
                  <a:pt x="1350279" y="35719"/>
                  <a:pt x="1225911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Volcanoes | New Scientist">
            <a:extLst>
              <a:ext uri="{FF2B5EF4-FFF2-40B4-BE49-F238E27FC236}">
                <a16:creationId xmlns:a16="http://schemas.microsoft.com/office/drawing/2014/main" id="{B9879D92-6CC0-7003-5DA9-2B0095E653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79" r="23013" b="1"/>
          <a:stretch>
            <a:fillRect/>
          </a:stretch>
        </p:blipFill>
        <p:spPr bwMode="auto">
          <a:xfrm>
            <a:off x="9082588" y="-3"/>
            <a:ext cx="3109415" cy="3694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Best Places to Visit in Antarctica ...">
            <a:extLst>
              <a:ext uri="{FF2B5EF4-FFF2-40B4-BE49-F238E27FC236}">
                <a16:creationId xmlns:a16="http://schemas.microsoft.com/office/drawing/2014/main" id="{D727B17F-3C62-55FA-366F-26265871BA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05" r="3090" b="1"/>
          <a:stretch>
            <a:fillRect/>
          </a:stretch>
        </p:blipFill>
        <p:spPr bwMode="auto">
          <a:xfrm>
            <a:off x="4726725" y="3802960"/>
            <a:ext cx="4228282" cy="3055043"/>
          </a:xfrm>
          <a:custGeom>
            <a:avLst/>
            <a:gdLst/>
            <a:ahLst/>
            <a:cxnLst/>
            <a:rect l="l" t="t" r="r" b="b"/>
            <a:pathLst>
              <a:path w="4228282" h="3055043">
                <a:moveTo>
                  <a:pt x="638975" y="0"/>
                </a:moveTo>
                <a:lnTo>
                  <a:pt x="4228282" y="0"/>
                </a:lnTo>
                <a:lnTo>
                  <a:pt x="4228282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rcRect t="1749" r="3" b="3"/>
          <a:stretch>
            <a:fillRect/>
          </a:stretch>
        </p:blipFill>
        <p:spPr>
          <a:xfrm>
            <a:off x="9082585" y="3802960"/>
            <a:ext cx="3109415" cy="3055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999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16" name="Rectangle 8215">
            <a:extLst>
              <a:ext uri="{FF2B5EF4-FFF2-40B4-BE49-F238E27FC236}">
                <a16:creationId xmlns:a16="http://schemas.microsoft.com/office/drawing/2014/main" id="{61293230-B0F6-45B1-96D1-13D18E242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18" name="Freeform: Shape 8217">
            <a:extLst>
              <a:ext uri="{FF2B5EF4-FFF2-40B4-BE49-F238E27FC236}">
                <a16:creationId xmlns:a16="http://schemas.microsoft.com/office/drawing/2014/main" id="{F1E8018D-D29A-4B9D-BF9C-9F4D7BA12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291" y="3296652"/>
            <a:ext cx="12202113" cy="3561346"/>
          </a:xfrm>
          <a:custGeom>
            <a:avLst/>
            <a:gdLst>
              <a:gd name="connsiteX0" fmla="*/ 0 w 12202113"/>
              <a:gd name="connsiteY0" fmla="*/ 3188466 h 3188466"/>
              <a:gd name="connsiteX1" fmla="*/ 10116 w 12202113"/>
              <a:gd name="connsiteY1" fmla="*/ 2657641 h 3188466"/>
              <a:gd name="connsiteX2" fmla="*/ 10116 w 12202113"/>
              <a:gd name="connsiteY2" fmla="*/ 0 h 3188466"/>
              <a:gd name="connsiteX3" fmla="*/ 12202113 w 12202113"/>
              <a:gd name="connsiteY3" fmla="*/ 0 h 3188466"/>
              <a:gd name="connsiteX4" fmla="*/ 12202113 w 12202113"/>
              <a:gd name="connsiteY4" fmla="*/ 2879832 h 3188466"/>
              <a:gd name="connsiteX5" fmla="*/ 12198167 w 12202113"/>
              <a:gd name="connsiteY5" fmla="*/ 2880360 h 3188466"/>
              <a:gd name="connsiteX6" fmla="*/ 12122128 w 12202113"/>
              <a:gd name="connsiteY6" fmla="*/ 2887194 h 3188466"/>
              <a:gd name="connsiteX7" fmla="*/ 12028868 w 12202113"/>
              <a:gd name="connsiteY7" fmla="*/ 2911786 h 3188466"/>
              <a:gd name="connsiteX8" fmla="*/ 11995238 w 12202113"/>
              <a:gd name="connsiteY8" fmla="*/ 2914090 h 3188466"/>
              <a:gd name="connsiteX9" fmla="*/ 11996460 w 12202113"/>
              <a:gd name="connsiteY9" fmla="*/ 2918442 h 3188466"/>
              <a:gd name="connsiteX10" fmla="*/ 11983968 w 12202113"/>
              <a:gd name="connsiteY10" fmla="*/ 2918762 h 3188466"/>
              <a:gd name="connsiteX11" fmla="*/ 11956084 w 12202113"/>
              <a:gd name="connsiteY11" fmla="*/ 2918868 h 3188466"/>
              <a:gd name="connsiteX12" fmla="*/ 11872586 w 12202113"/>
              <a:gd name="connsiteY12" fmla="*/ 2920076 h 3188466"/>
              <a:gd name="connsiteX13" fmla="*/ 11849804 w 12202113"/>
              <a:gd name="connsiteY13" fmla="*/ 2928420 h 3188466"/>
              <a:gd name="connsiteX14" fmla="*/ 11828254 w 12202113"/>
              <a:gd name="connsiteY14" fmla="*/ 2928551 h 3188466"/>
              <a:gd name="connsiteX15" fmla="*/ 11703277 w 12202113"/>
              <a:gd name="connsiteY15" fmla="*/ 2939735 h 3188466"/>
              <a:gd name="connsiteX16" fmla="*/ 11686094 w 12202113"/>
              <a:gd name="connsiteY16" fmla="*/ 2940570 h 3188466"/>
              <a:gd name="connsiteX17" fmla="*/ 11676788 w 12202113"/>
              <a:gd name="connsiteY17" fmla="*/ 2944321 h 3188466"/>
              <a:gd name="connsiteX18" fmla="*/ 11643464 w 12202113"/>
              <a:gd name="connsiteY18" fmla="*/ 2945066 h 3188466"/>
              <a:gd name="connsiteX19" fmla="*/ 11641922 w 12202113"/>
              <a:gd name="connsiteY19" fmla="*/ 2947200 h 3188466"/>
              <a:gd name="connsiteX20" fmla="*/ 11532386 w 12202113"/>
              <a:gd name="connsiteY20" fmla="*/ 2965529 h 3188466"/>
              <a:gd name="connsiteX21" fmla="*/ 11513619 w 12202113"/>
              <a:gd name="connsiteY21" fmla="*/ 2968556 h 3188466"/>
              <a:gd name="connsiteX22" fmla="*/ 11497404 w 12202113"/>
              <a:gd name="connsiteY22" fmla="*/ 2967639 h 3188466"/>
              <a:gd name="connsiteX23" fmla="*/ 11407630 w 12202113"/>
              <a:gd name="connsiteY23" fmla="*/ 2970255 h 3188466"/>
              <a:gd name="connsiteX24" fmla="*/ 11386276 w 12202113"/>
              <a:gd name="connsiteY24" fmla="*/ 2968648 h 3188466"/>
              <a:gd name="connsiteX25" fmla="*/ 11377296 w 12202113"/>
              <a:gd name="connsiteY25" fmla="*/ 2965257 h 3188466"/>
              <a:gd name="connsiteX26" fmla="*/ 11342536 w 12202113"/>
              <a:gd name="connsiteY26" fmla="*/ 2971666 h 3188466"/>
              <a:gd name="connsiteX27" fmla="*/ 11288902 w 12202113"/>
              <a:gd name="connsiteY27" fmla="*/ 2976058 h 3188466"/>
              <a:gd name="connsiteX28" fmla="*/ 11263411 w 12202113"/>
              <a:gd name="connsiteY28" fmla="*/ 2979228 h 3188466"/>
              <a:gd name="connsiteX29" fmla="*/ 11242843 w 12202113"/>
              <a:gd name="connsiteY29" fmla="*/ 2977303 h 3188466"/>
              <a:gd name="connsiteX30" fmla="*/ 11125798 w 12202113"/>
              <a:gd name="connsiteY30" fmla="*/ 2976816 h 3188466"/>
              <a:gd name="connsiteX31" fmla="*/ 11098884 w 12202113"/>
              <a:gd name="connsiteY31" fmla="*/ 2973758 h 3188466"/>
              <a:gd name="connsiteX32" fmla="*/ 11086128 w 12202113"/>
              <a:gd name="connsiteY32" fmla="*/ 2967663 h 3188466"/>
              <a:gd name="connsiteX33" fmla="*/ 11076132 w 12202113"/>
              <a:gd name="connsiteY33" fmla="*/ 2969836 h 3188466"/>
              <a:gd name="connsiteX34" fmla="*/ 11005337 w 12202113"/>
              <a:gd name="connsiteY34" fmla="*/ 2970053 h 3188466"/>
              <a:gd name="connsiteX35" fmla="*/ 10959154 w 12202113"/>
              <a:gd name="connsiteY35" fmla="*/ 2970750 h 3188466"/>
              <a:gd name="connsiteX36" fmla="*/ 10956347 w 12202113"/>
              <a:gd name="connsiteY36" fmla="*/ 2979118 h 3188466"/>
              <a:gd name="connsiteX37" fmla="*/ 10915223 w 12202113"/>
              <a:gd name="connsiteY37" fmla="*/ 2982099 h 3188466"/>
              <a:gd name="connsiteX38" fmla="*/ 10871398 w 12202113"/>
              <a:gd name="connsiteY38" fmla="*/ 2976728 h 3188466"/>
              <a:gd name="connsiteX39" fmla="*/ 10819743 w 12202113"/>
              <a:gd name="connsiteY39" fmla="*/ 2977481 h 3188466"/>
              <a:gd name="connsiteX40" fmla="*/ 10788834 w 12202113"/>
              <a:gd name="connsiteY40" fmla="*/ 2977840 h 3188466"/>
              <a:gd name="connsiteX41" fmla="*/ 10707711 w 12202113"/>
              <a:gd name="connsiteY41" fmla="*/ 2985644 h 3188466"/>
              <a:gd name="connsiteX42" fmla="*/ 10576086 w 12202113"/>
              <a:gd name="connsiteY42" fmla="*/ 3015319 h 3188466"/>
              <a:gd name="connsiteX43" fmla="*/ 10534761 w 12202113"/>
              <a:gd name="connsiteY43" fmla="*/ 3019524 h 3188466"/>
              <a:gd name="connsiteX44" fmla="*/ 10527537 w 12202113"/>
              <a:gd name="connsiteY44" fmla="*/ 3017814 h 3188466"/>
              <a:gd name="connsiteX45" fmla="*/ 10321799 w 12202113"/>
              <a:gd name="connsiteY45" fmla="*/ 3035635 h 3188466"/>
              <a:gd name="connsiteX46" fmla="*/ 10284989 w 12202113"/>
              <a:gd name="connsiteY46" fmla="*/ 3036679 h 3188466"/>
              <a:gd name="connsiteX47" fmla="*/ 10257423 w 12202113"/>
              <a:gd name="connsiteY47" fmla="*/ 3036027 h 3188466"/>
              <a:gd name="connsiteX48" fmla="*/ 10191450 w 12202113"/>
              <a:gd name="connsiteY48" fmla="*/ 3041963 h 3188466"/>
              <a:gd name="connsiteX49" fmla="*/ 10083845 w 12202113"/>
              <a:gd name="connsiteY49" fmla="*/ 3054978 h 3188466"/>
              <a:gd name="connsiteX50" fmla="*/ 10060611 w 12202113"/>
              <a:gd name="connsiteY50" fmla="*/ 3057035 h 3188466"/>
              <a:gd name="connsiteX51" fmla="*/ 10039363 w 12202113"/>
              <a:gd name="connsiteY51" fmla="*/ 3055961 h 3188466"/>
              <a:gd name="connsiteX52" fmla="*/ 10033322 w 12202113"/>
              <a:gd name="connsiteY52" fmla="*/ 3053238 h 3188466"/>
              <a:gd name="connsiteX53" fmla="*/ 10020337 w 12202113"/>
              <a:gd name="connsiteY53" fmla="*/ 3053912 h 3188466"/>
              <a:gd name="connsiteX54" fmla="*/ 10016616 w 12202113"/>
              <a:gd name="connsiteY54" fmla="*/ 3053498 h 3188466"/>
              <a:gd name="connsiteX55" fmla="*/ 9995549 w 12202113"/>
              <a:gd name="connsiteY55" fmla="*/ 3051719 h 3188466"/>
              <a:gd name="connsiteX56" fmla="*/ 9957212 w 12202113"/>
              <a:gd name="connsiteY56" fmla="*/ 3062663 h 3188466"/>
              <a:gd name="connsiteX57" fmla="*/ 9904584 w 12202113"/>
              <a:gd name="connsiteY57" fmla="*/ 3063999 h 3188466"/>
              <a:gd name="connsiteX58" fmla="*/ 9713857 w 12202113"/>
              <a:gd name="connsiteY58" fmla="*/ 3087955 h 3188466"/>
              <a:gd name="connsiteX59" fmla="*/ 9678879 w 12202113"/>
              <a:gd name="connsiteY59" fmla="*/ 3079676 h 3188466"/>
              <a:gd name="connsiteX60" fmla="*/ 9598760 w 12202113"/>
              <a:gd name="connsiteY60" fmla="*/ 3085228 h 3188466"/>
              <a:gd name="connsiteX61" fmla="*/ 9488796 w 12202113"/>
              <a:gd name="connsiteY61" fmla="*/ 3115384 h 3188466"/>
              <a:gd name="connsiteX62" fmla="*/ 9341972 w 12202113"/>
              <a:gd name="connsiteY62" fmla="*/ 3126583 h 3188466"/>
              <a:gd name="connsiteX63" fmla="*/ 9333795 w 12202113"/>
              <a:gd name="connsiteY63" fmla="*/ 3132083 h 3188466"/>
              <a:gd name="connsiteX64" fmla="*/ 9321736 w 12202113"/>
              <a:gd name="connsiteY64" fmla="*/ 3135834 h 3188466"/>
              <a:gd name="connsiteX65" fmla="*/ 9319405 w 12202113"/>
              <a:gd name="connsiteY65" fmla="*/ 3135561 h 3188466"/>
              <a:gd name="connsiteX66" fmla="*/ 9302847 w 12202113"/>
              <a:gd name="connsiteY66" fmla="*/ 3137746 h 3188466"/>
              <a:gd name="connsiteX67" fmla="*/ 9300930 w 12202113"/>
              <a:gd name="connsiteY67" fmla="*/ 3139687 h 3188466"/>
              <a:gd name="connsiteX68" fmla="*/ 9290106 w 12202113"/>
              <a:gd name="connsiteY68" fmla="*/ 3141645 h 3188466"/>
              <a:gd name="connsiteX69" fmla="*/ 9270220 w 12202113"/>
              <a:gd name="connsiteY69" fmla="*/ 3146737 h 3188466"/>
              <a:gd name="connsiteX70" fmla="*/ 9265150 w 12202113"/>
              <a:gd name="connsiteY70" fmla="*/ 3146531 h 3188466"/>
              <a:gd name="connsiteX71" fmla="*/ 9233057 w 12202113"/>
              <a:gd name="connsiteY71" fmla="*/ 3152408 h 3188466"/>
              <a:gd name="connsiteX72" fmla="*/ 9231974 w 12202113"/>
              <a:gd name="connsiteY72" fmla="*/ 3151938 h 3188466"/>
              <a:gd name="connsiteX73" fmla="*/ 9220130 w 12202113"/>
              <a:gd name="connsiteY73" fmla="*/ 3151189 h 3188466"/>
              <a:gd name="connsiteX74" fmla="*/ 9198955 w 12202113"/>
              <a:gd name="connsiteY74" fmla="*/ 3151015 h 3188466"/>
              <a:gd name="connsiteX75" fmla="*/ 9142196 w 12202113"/>
              <a:gd name="connsiteY75" fmla="*/ 3143802 h 3188466"/>
              <a:gd name="connsiteX76" fmla="*/ 9108665 w 12202113"/>
              <a:gd name="connsiteY76" fmla="*/ 3149868 h 3188466"/>
              <a:gd name="connsiteX77" fmla="*/ 9014086 w 12202113"/>
              <a:gd name="connsiteY77" fmla="*/ 3150791 h 3188466"/>
              <a:gd name="connsiteX78" fmla="*/ 8915037 w 12202113"/>
              <a:gd name="connsiteY78" fmla="*/ 3140020 h 3188466"/>
              <a:gd name="connsiteX79" fmla="*/ 8815667 w 12202113"/>
              <a:gd name="connsiteY79" fmla="*/ 3138606 h 3188466"/>
              <a:gd name="connsiteX80" fmla="*/ 8779688 w 12202113"/>
              <a:gd name="connsiteY80" fmla="*/ 3138895 h 3188466"/>
              <a:gd name="connsiteX81" fmla="*/ 8715556 w 12202113"/>
              <a:gd name="connsiteY81" fmla="*/ 3135878 h 3188466"/>
              <a:gd name="connsiteX82" fmla="*/ 8686183 w 12202113"/>
              <a:gd name="connsiteY82" fmla="*/ 3132307 h 3188466"/>
              <a:gd name="connsiteX83" fmla="*/ 8684895 w 12202113"/>
              <a:gd name="connsiteY83" fmla="*/ 3132527 h 3188466"/>
              <a:gd name="connsiteX84" fmla="*/ 8682270 w 12202113"/>
              <a:gd name="connsiteY84" fmla="*/ 3130989 h 3188466"/>
              <a:gd name="connsiteX85" fmla="*/ 8676836 w 12202113"/>
              <a:gd name="connsiteY85" fmla="*/ 3130278 h 3188466"/>
              <a:gd name="connsiteX86" fmla="*/ 8662002 w 12202113"/>
              <a:gd name="connsiteY86" fmla="*/ 3130735 h 3188466"/>
              <a:gd name="connsiteX87" fmla="*/ 8656423 w 12202113"/>
              <a:gd name="connsiteY87" fmla="*/ 3131304 h 3188466"/>
              <a:gd name="connsiteX88" fmla="*/ 8648261 w 12202113"/>
              <a:gd name="connsiteY88" fmla="*/ 3131294 h 3188466"/>
              <a:gd name="connsiteX89" fmla="*/ 8648057 w 12202113"/>
              <a:gd name="connsiteY89" fmla="*/ 3131167 h 3188466"/>
              <a:gd name="connsiteX90" fmla="*/ 8640412 w 12202113"/>
              <a:gd name="connsiteY90" fmla="*/ 3131403 h 3188466"/>
              <a:gd name="connsiteX91" fmla="*/ 8603003 w 12202113"/>
              <a:gd name="connsiteY91" fmla="*/ 3134155 h 3188466"/>
              <a:gd name="connsiteX92" fmla="*/ 8553571 w 12202113"/>
              <a:gd name="connsiteY92" fmla="*/ 3122125 h 3188466"/>
              <a:gd name="connsiteX93" fmla="*/ 8533128 w 12202113"/>
              <a:gd name="connsiteY93" fmla="*/ 3120039 h 3188466"/>
              <a:gd name="connsiteX94" fmla="*/ 8522209 w 12202113"/>
              <a:gd name="connsiteY94" fmla="*/ 3118252 h 3188466"/>
              <a:gd name="connsiteX95" fmla="*/ 8521532 w 12202113"/>
              <a:gd name="connsiteY95" fmla="*/ 3117705 h 3188466"/>
              <a:gd name="connsiteX96" fmla="*/ 8485667 w 12202113"/>
              <a:gd name="connsiteY96" fmla="*/ 3120406 h 3188466"/>
              <a:gd name="connsiteX97" fmla="*/ 8480905 w 12202113"/>
              <a:gd name="connsiteY97" fmla="*/ 3119749 h 3188466"/>
              <a:gd name="connsiteX98" fmla="*/ 8457530 w 12202113"/>
              <a:gd name="connsiteY98" fmla="*/ 3122810 h 3188466"/>
              <a:gd name="connsiteX99" fmla="*/ 8445451 w 12202113"/>
              <a:gd name="connsiteY99" fmla="*/ 3123697 h 3188466"/>
              <a:gd name="connsiteX100" fmla="*/ 8442039 w 12202113"/>
              <a:gd name="connsiteY100" fmla="*/ 3125378 h 3188466"/>
              <a:gd name="connsiteX101" fmla="*/ 8424215 w 12202113"/>
              <a:gd name="connsiteY101" fmla="*/ 3125963 h 3188466"/>
              <a:gd name="connsiteX102" fmla="*/ 8422165 w 12202113"/>
              <a:gd name="connsiteY102" fmla="*/ 3125491 h 3188466"/>
              <a:gd name="connsiteX103" fmla="*/ 8407465 w 12202113"/>
              <a:gd name="connsiteY103" fmla="*/ 3127979 h 3188466"/>
              <a:gd name="connsiteX104" fmla="*/ 8395146 w 12202113"/>
              <a:gd name="connsiteY104" fmla="*/ 3132488 h 3188466"/>
              <a:gd name="connsiteX105" fmla="*/ 8243538 w 12202113"/>
              <a:gd name="connsiteY105" fmla="*/ 3129873 h 3188466"/>
              <a:gd name="connsiteX106" fmla="*/ 8112685 w 12202113"/>
              <a:gd name="connsiteY106" fmla="*/ 3148698 h 3188466"/>
              <a:gd name="connsiteX107" fmla="*/ 8026741 w 12202113"/>
              <a:gd name="connsiteY107" fmla="*/ 3154015 h 3188466"/>
              <a:gd name="connsiteX108" fmla="*/ 8030400 w 12202113"/>
              <a:gd name="connsiteY108" fmla="*/ 3146736 h 3188466"/>
              <a:gd name="connsiteX109" fmla="*/ 8002987 w 12202113"/>
              <a:gd name="connsiteY109" fmla="*/ 3135663 h 3188466"/>
              <a:gd name="connsiteX110" fmla="*/ 7798568 w 12202113"/>
              <a:gd name="connsiteY110" fmla="*/ 3141249 h 3188466"/>
              <a:gd name="connsiteX111" fmla="*/ 7746353 w 12202113"/>
              <a:gd name="connsiteY111" fmla="*/ 3137755 h 3188466"/>
              <a:gd name="connsiteX112" fmla="*/ 7700395 w 12202113"/>
              <a:gd name="connsiteY112" fmla="*/ 3144729 h 3188466"/>
              <a:gd name="connsiteX113" fmla="*/ 7681335 w 12202113"/>
              <a:gd name="connsiteY113" fmla="*/ 3141120 h 3188466"/>
              <a:gd name="connsiteX114" fmla="*/ 7678044 w 12202113"/>
              <a:gd name="connsiteY114" fmla="*/ 3140387 h 3188466"/>
              <a:gd name="connsiteX115" fmla="*/ 7664890 w 12202113"/>
              <a:gd name="connsiteY115" fmla="*/ 3139855 h 3188466"/>
              <a:gd name="connsiteX116" fmla="*/ 7661183 w 12202113"/>
              <a:gd name="connsiteY116" fmla="*/ 3136706 h 3188466"/>
              <a:gd name="connsiteX117" fmla="*/ 7641383 w 12202113"/>
              <a:gd name="connsiteY117" fmla="*/ 3133755 h 3188466"/>
              <a:gd name="connsiteX118" fmla="*/ 7617169 w 12202113"/>
              <a:gd name="connsiteY118" fmla="*/ 3133614 h 3188466"/>
              <a:gd name="connsiteX119" fmla="*/ 7531143 w 12202113"/>
              <a:gd name="connsiteY119" fmla="*/ 3132781 h 3188466"/>
              <a:gd name="connsiteX120" fmla="*/ 7517113 w 12202113"/>
              <a:gd name="connsiteY120" fmla="*/ 3134483 h 3188466"/>
              <a:gd name="connsiteX121" fmla="*/ 7471320 w 12202113"/>
              <a:gd name="connsiteY121" fmla="*/ 3131645 h 3188466"/>
              <a:gd name="connsiteX122" fmla="*/ 7430512 w 12202113"/>
              <a:gd name="connsiteY122" fmla="*/ 3131007 h 3188466"/>
              <a:gd name="connsiteX123" fmla="*/ 7404071 w 12202113"/>
              <a:gd name="connsiteY123" fmla="*/ 3132361 h 3188466"/>
              <a:gd name="connsiteX124" fmla="*/ 7397140 w 12202113"/>
              <a:gd name="connsiteY124" fmla="*/ 3131239 h 3188466"/>
              <a:gd name="connsiteX125" fmla="*/ 7370514 w 12202113"/>
              <a:gd name="connsiteY125" fmla="*/ 3130516 h 3188466"/>
              <a:gd name="connsiteX126" fmla="*/ 7356953 w 12202113"/>
              <a:gd name="connsiteY126" fmla="*/ 3132179 h 3188466"/>
              <a:gd name="connsiteX127" fmla="*/ 7343567 w 12202113"/>
              <a:gd name="connsiteY127" fmla="*/ 3128350 h 3188466"/>
              <a:gd name="connsiteX128" fmla="*/ 7340295 w 12202113"/>
              <a:gd name="connsiteY128" fmla="*/ 3125545 h 3188466"/>
              <a:gd name="connsiteX129" fmla="*/ 7321348 w 12202113"/>
              <a:gd name="connsiteY129" fmla="*/ 3126804 h 3188466"/>
              <a:gd name="connsiteX130" fmla="*/ 7305815 w 12202113"/>
              <a:gd name="connsiteY130" fmla="*/ 3124063 h 3188466"/>
              <a:gd name="connsiteX131" fmla="*/ 7292274 w 12202113"/>
              <a:gd name="connsiteY131" fmla="*/ 3125855 h 3188466"/>
              <a:gd name="connsiteX132" fmla="*/ 7286654 w 12202113"/>
              <a:gd name="connsiteY132" fmla="*/ 3125451 h 3188466"/>
              <a:gd name="connsiteX133" fmla="*/ 7272685 w 12202113"/>
              <a:gd name="connsiteY133" fmla="*/ 3124094 h 3188466"/>
              <a:gd name="connsiteX134" fmla="*/ 7248584 w 12202113"/>
              <a:gd name="connsiteY134" fmla="*/ 3121080 h 3188466"/>
              <a:gd name="connsiteX135" fmla="*/ 7241065 w 12202113"/>
              <a:gd name="connsiteY135" fmla="*/ 3120661 h 3188466"/>
              <a:gd name="connsiteX136" fmla="*/ 7224696 w 12202113"/>
              <a:gd name="connsiteY136" fmla="*/ 3116051 h 3188466"/>
              <a:gd name="connsiteX137" fmla="*/ 7193009 w 12202113"/>
              <a:gd name="connsiteY137" fmla="*/ 3112108 h 3188466"/>
              <a:gd name="connsiteX138" fmla="*/ 7137220 w 12202113"/>
              <a:gd name="connsiteY138" fmla="*/ 3098354 h 3188466"/>
              <a:gd name="connsiteX139" fmla="*/ 7104427 w 12202113"/>
              <a:gd name="connsiteY139" fmla="*/ 3091790 h 3188466"/>
              <a:gd name="connsiteX140" fmla="*/ 7082240 w 12202113"/>
              <a:gd name="connsiteY140" fmla="*/ 3085740 h 3188466"/>
              <a:gd name="connsiteX141" fmla="*/ 7016754 w 12202113"/>
              <a:gd name="connsiteY141" fmla="*/ 3077196 h 3188466"/>
              <a:gd name="connsiteX142" fmla="*/ 6904436 w 12202113"/>
              <a:gd name="connsiteY142" fmla="*/ 3065900 h 3188466"/>
              <a:gd name="connsiteX143" fmla="*/ 6881434 w 12202113"/>
              <a:gd name="connsiteY143" fmla="*/ 3062865 h 3188466"/>
              <a:gd name="connsiteX144" fmla="*/ 6865273 w 12202113"/>
              <a:gd name="connsiteY144" fmla="*/ 3057749 h 3188466"/>
              <a:gd name="connsiteX145" fmla="*/ 6864671 w 12202113"/>
              <a:gd name="connsiteY145" fmla="*/ 3054378 h 3188466"/>
              <a:gd name="connsiteX146" fmla="*/ 6852599 w 12202113"/>
              <a:gd name="connsiteY146" fmla="*/ 3052306 h 3188466"/>
              <a:gd name="connsiteX147" fmla="*/ 6850143 w 12202113"/>
              <a:gd name="connsiteY147" fmla="*/ 3051232 h 3188466"/>
              <a:gd name="connsiteX148" fmla="*/ 6835301 w 12202113"/>
              <a:gd name="connsiteY148" fmla="*/ 3045593 h 3188466"/>
              <a:gd name="connsiteX149" fmla="*/ 6784871 w 12202113"/>
              <a:gd name="connsiteY149" fmla="*/ 3046562 h 3188466"/>
              <a:gd name="connsiteX150" fmla="*/ 6738245 w 12202113"/>
              <a:gd name="connsiteY150" fmla="*/ 3037055 h 3188466"/>
              <a:gd name="connsiteX151" fmla="*/ 6537703 w 12202113"/>
              <a:gd name="connsiteY151" fmla="*/ 3017736 h 3188466"/>
              <a:gd name="connsiteX152" fmla="*/ 6521858 w 12202113"/>
              <a:gd name="connsiteY152" fmla="*/ 3004158 h 3188466"/>
              <a:gd name="connsiteX153" fmla="*/ 6445069 w 12202113"/>
              <a:gd name="connsiteY153" fmla="*/ 2992470 h 3188466"/>
              <a:gd name="connsiteX154" fmla="*/ 6302447 w 12202113"/>
              <a:gd name="connsiteY154" fmla="*/ 2994274 h 3188466"/>
              <a:gd name="connsiteX155" fmla="*/ 6160029 w 12202113"/>
              <a:gd name="connsiteY155" fmla="*/ 2973666 h 3188466"/>
              <a:gd name="connsiteX156" fmla="*/ 6144046 w 12202113"/>
              <a:gd name="connsiteY156" fmla="*/ 2976380 h 3188466"/>
              <a:gd name="connsiteX157" fmla="*/ 6127670 w 12202113"/>
              <a:gd name="connsiteY157" fmla="*/ 2976929 h 3188466"/>
              <a:gd name="connsiteX158" fmla="*/ 6126155 w 12202113"/>
              <a:gd name="connsiteY158" fmla="*/ 2976245 h 3188466"/>
              <a:gd name="connsiteX159" fmla="*/ 6108575 w 12202113"/>
              <a:gd name="connsiteY159" fmla="*/ 2974651 h 3188466"/>
              <a:gd name="connsiteX160" fmla="*/ 6103746 w 12202113"/>
              <a:gd name="connsiteY160" fmla="*/ 2975803 h 3188466"/>
              <a:gd name="connsiteX161" fmla="*/ 6091377 w 12202113"/>
              <a:gd name="connsiteY161" fmla="*/ 2975180 h 3188466"/>
              <a:gd name="connsiteX162" fmla="*/ 6066183 w 12202113"/>
              <a:gd name="connsiteY162" fmla="*/ 2975222 h 3188466"/>
              <a:gd name="connsiteX163" fmla="*/ 6063287 w 12202113"/>
              <a:gd name="connsiteY163" fmla="*/ 2974353 h 3188466"/>
              <a:gd name="connsiteX164" fmla="*/ 6054813 w 12202113"/>
              <a:gd name="connsiteY164" fmla="*/ 2974911 h 3188466"/>
              <a:gd name="connsiteX165" fmla="*/ 6050809 w 12202113"/>
              <a:gd name="connsiteY165" fmla="*/ 2973985 h 3188466"/>
              <a:gd name="connsiteX166" fmla="*/ 6013979 w 12202113"/>
              <a:gd name="connsiteY166" fmla="*/ 2974553 h 3188466"/>
              <a:gd name="connsiteX167" fmla="*/ 6013800 w 12202113"/>
              <a:gd name="connsiteY167" fmla="*/ 2973973 h 3188466"/>
              <a:gd name="connsiteX168" fmla="*/ 6004866 w 12202113"/>
              <a:gd name="connsiteY168" fmla="*/ 2971570 h 3188466"/>
              <a:gd name="connsiteX169" fmla="*/ 5987036 w 12202113"/>
              <a:gd name="connsiteY169" fmla="*/ 2968315 h 3188466"/>
              <a:gd name="connsiteX170" fmla="*/ 5950027 w 12202113"/>
              <a:gd name="connsiteY170" fmla="*/ 2953546 h 3188466"/>
              <a:gd name="connsiteX171" fmla="*/ 5911668 w 12202113"/>
              <a:gd name="connsiteY171" fmla="*/ 2954074 h 3188466"/>
              <a:gd name="connsiteX172" fmla="*/ 5904110 w 12202113"/>
              <a:gd name="connsiteY172" fmla="*/ 2953861 h 3188466"/>
              <a:gd name="connsiteX173" fmla="*/ 5904026 w 12202113"/>
              <a:gd name="connsiteY173" fmla="*/ 2953724 h 3188466"/>
              <a:gd name="connsiteX174" fmla="*/ 5896189 w 12202113"/>
              <a:gd name="connsiteY174" fmla="*/ 2953236 h 3188466"/>
              <a:gd name="connsiteX175" fmla="*/ 5890331 w 12202113"/>
              <a:gd name="connsiteY175" fmla="*/ 2953471 h 3188466"/>
              <a:gd name="connsiteX176" fmla="*/ 5875672 w 12202113"/>
              <a:gd name="connsiteY176" fmla="*/ 2953056 h 3188466"/>
              <a:gd name="connsiteX177" fmla="*/ 5871070 w 12202113"/>
              <a:gd name="connsiteY177" fmla="*/ 2952035 h 3188466"/>
              <a:gd name="connsiteX178" fmla="*/ 5869888 w 12202113"/>
              <a:gd name="connsiteY178" fmla="*/ 2950364 h 3188466"/>
              <a:gd name="connsiteX179" fmla="*/ 5868461 w 12202113"/>
              <a:gd name="connsiteY179" fmla="*/ 2950506 h 3188466"/>
              <a:gd name="connsiteX180" fmla="*/ 5843343 w 12202113"/>
              <a:gd name="connsiteY180" fmla="*/ 2945262 h 3188466"/>
              <a:gd name="connsiteX181" fmla="*/ 5784331 w 12202113"/>
              <a:gd name="connsiteY181" fmla="*/ 2938531 h 3188466"/>
              <a:gd name="connsiteX182" fmla="*/ 5749498 w 12202113"/>
              <a:gd name="connsiteY182" fmla="*/ 2936713 h 3188466"/>
              <a:gd name="connsiteX183" fmla="*/ 5655214 w 12202113"/>
              <a:gd name="connsiteY183" fmla="*/ 2929503 h 3188466"/>
              <a:gd name="connsiteX184" fmla="*/ 5561446 w 12202113"/>
              <a:gd name="connsiteY184" fmla="*/ 2920575 h 3188466"/>
              <a:gd name="connsiteX185" fmla="*/ 5519456 w 12202113"/>
              <a:gd name="connsiteY185" fmla="*/ 2906631 h 3188466"/>
              <a:gd name="connsiteX186" fmla="*/ 5514099 w 12202113"/>
              <a:gd name="connsiteY186" fmla="*/ 2906097 h 3188466"/>
              <a:gd name="connsiteX187" fmla="*/ 5499273 w 12202113"/>
              <a:gd name="connsiteY187" fmla="*/ 2907057 h 3188466"/>
              <a:gd name="connsiteX188" fmla="*/ 5493664 w 12202113"/>
              <a:gd name="connsiteY188" fmla="*/ 2907817 h 3188466"/>
              <a:gd name="connsiteX189" fmla="*/ 5485530 w 12202113"/>
              <a:gd name="connsiteY189" fmla="*/ 2908080 h 3188466"/>
              <a:gd name="connsiteX190" fmla="*/ 5485337 w 12202113"/>
              <a:gd name="connsiteY190" fmla="*/ 2907959 h 3188466"/>
              <a:gd name="connsiteX191" fmla="*/ 5477696 w 12202113"/>
              <a:gd name="connsiteY191" fmla="*/ 2908455 h 3188466"/>
              <a:gd name="connsiteX192" fmla="*/ 5440170 w 12202113"/>
              <a:gd name="connsiteY192" fmla="*/ 2912482 h 3188466"/>
              <a:gd name="connsiteX193" fmla="*/ 5391911 w 12202113"/>
              <a:gd name="connsiteY193" fmla="*/ 2902040 h 3188466"/>
              <a:gd name="connsiteX194" fmla="*/ 5371708 w 12202113"/>
              <a:gd name="connsiteY194" fmla="*/ 2900629 h 3188466"/>
              <a:gd name="connsiteX195" fmla="*/ 5360976 w 12202113"/>
              <a:gd name="connsiteY195" fmla="*/ 2899197 h 3188466"/>
              <a:gd name="connsiteX196" fmla="*/ 5360345 w 12202113"/>
              <a:gd name="connsiteY196" fmla="*/ 2898671 h 3188466"/>
              <a:gd name="connsiteX197" fmla="*/ 5324367 w 12202113"/>
              <a:gd name="connsiteY197" fmla="*/ 2902593 h 3188466"/>
              <a:gd name="connsiteX198" fmla="*/ 5319673 w 12202113"/>
              <a:gd name="connsiteY198" fmla="*/ 2902094 h 3188466"/>
              <a:gd name="connsiteX199" fmla="*/ 5296114 w 12202113"/>
              <a:gd name="connsiteY199" fmla="*/ 2905958 h 3188466"/>
              <a:gd name="connsiteX200" fmla="*/ 5283999 w 12202113"/>
              <a:gd name="connsiteY200" fmla="*/ 2907258 h 3188466"/>
              <a:gd name="connsiteX201" fmla="*/ 5280460 w 12202113"/>
              <a:gd name="connsiteY201" fmla="*/ 2909063 h 3188466"/>
              <a:gd name="connsiteX202" fmla="*/ 5262637 w 12202113"/>
              <a:gd name="connsiteY202" fmla="*/ 2910250 h 3188466"/>
              <a:gd name="connsiteX203" fmla="*/ 5260635 w 12202113"/>
              <a:gd name="connsiteY203" fmla="*/ 2909845 h 3188466"/>
              <a:gd name="connsiteX204" fmla="*/ 5245770 w 12202113"/>
              <a:gd name="connsiteY204" fmla="*/ 2912842 h 3188466"/>
              <a:gd name="connsiteX205" fmla="*/ 5233108 w 12202113"/>
              <a:gd name="connsiteY205" fmla="*/ 2917794 h 3188466"/>
              <a:gd name="connsiteX206" fmla="*/ 5082201 w 12202113"/>
              <a:gd name="connsiteY206" fmla="*/ 2920260 h 3188466"/>
              <a:gd name="connsiteX207" fmla="*/ 4939211 w 12202113"/>
              <a:gd name="connsiteY207" fmla="*/ 2931760 h 3188466"/>
              <a:gd name="connsiteX208" fmla="*/ 4794309 w 12202113"/>
              <a:gd name="connsiteY208" fmla="*/ 2937227 h 3188466"/>
              <a:gd name="connsiteX209" fmla="*/ 4637676 w 12202113"/>
              <a:gd name="connsiteY209" fmla="*/ 2946666 h 3188466"/>
              <a:gd name="connsiteX210" fmla="*/ 4585922 w 12202113"/>
              <a:gd name="connsiteY210" fmla="*/ 2944906 h 3188466"/>
              <a:gd name="connsiteX211" fmla="*/ 4539516 w 12202113"/>
              <a:gd name="connsiteY211" fmla="*/ 2953466 h 3188466"/>
              <a:gd name="connsiteX212" fmla="*/ 4520819 w 12202113"/>
              <a:gd name="connsiteY212" fmla="*/ 2950477 h 3188466"/>
              <a:gd name="connsiteX213" fmla="*/ 4517604 w 12202113"/>
              <a:gd name="connsiteY213" fmla="*/ 2949852 h 3188466"/>
              <a:gd name="connsiteX214" fmla="*/ 4504537 w 12202113"/>
              <a:gd name="connsiteY214" fmla="*/ 2949759 h 3188466"/>
              <a:gd name="connsiteX215" fmla="*/ 4501104 w 12202113"/>
              <a:gd name="connsiteY215" fmla="*/ 2946715 h 3188466"/>
              <a:gd name="connsiteX216" fmla="*/ 4342695 w 12202113"/>
              <a:gd name="connsiteY216" fmla="*/ 2951638 h 3188466"/>
              <a:gd name="connsiteX217" fmla="*/ 4274096 w 12202113"/>
              <a:gd name="connsiteY217" fmla="*/ 2953640 h 3188466"/>
              <a:gd name="connsiteX218" fmla="*/ 4248170 w 12202113"/>
              <a:gd name="connsiteY218" fmla="*/ 2951384 h 3188466"/>
              <a:gd name="connsiteX219" fmla="*/ 4147924 w 12202113"/>
              <a:gd name="connsiteY219" fmla="*/ 2945945 h 3188466"/>
              <a:gd name="connsiteX220" fmla="*/ 4061825 w 12202113"/>
              <a:gd name="connsiteY220" fmla="*/ 2944206 h 3188466"/>
              <a:gd name="connsiteX221" fmla="*/ 3998557 w 12202113"/>
              <a:gd name="connsiteY221" fmla="*/ 2955821 h 3188466"/>
              <a:gd name="connsiteX222" fmla="*/ 3993107 w 12202113"/>
              <a:gd name="connsiteY222" fmla="*/ 2953708 h 3188466"/>
              <a:gd name="connsiteX223" fmla="*/ 3949713 w 12202113"/>
              <a:gd name="connsiteY223" fmla="*/ 2955441 h 3188466"/>
              <a:gd name="connsiteX224" fmla="*/ 3797284 w 12202113"/>
              <a:gd name="connsiteY224" fmla="*/ 2977037 h 3188466"/>
              <a:gd name="connsiteX225" fmla="*/ 3712498 w 12202113"/>
              <a:gd name="connsiteY225" fmla="*/ 2979996 h 3188466"/>
              <a:gd name="connsiteX226" fmla="*/ 3682471 w 12202113"/>
              <a:gd name="connsiteY226" fmla="*/ 2978543 h 3188466"/>
              <a:gd name="connsiteX227" fmla="*/ 3632163 w 12202113"/>
              <a:gd name="connsiteY227" fmla="*/ 2976264 h 3188466"/>
              <a:gd name="connsiteX228" fmla="*/ 3594728 w 12202113"/>
              <a:gd name="connsiteY228" fmla="*/ 2968398 h 3188466"/>
              <a:gd name="connsiteX229" fmla="*/ 3552594 w 12202113"/>
              <a:gd name="connsiteY229" fmla="*/ 2968934 h 3188466"/>
              <a:gd name="connsiteX230" fmla="*/ 3542589 w 12202113"/>
              <a:gd name="connsiteY230" fmla="*/ 2977031 h 3188466"/>
              <a:gd name="connsiteX231" fmla="*/ 3497591 w 12202113"/>
              <a:gd name="connsiteY231" fmla="*/ 2975018 h 3188466"/>
              <a:gd name="connsiteX232" fmla="*/ 3429352 w 12202113"/>
              <a:gd name="connsiteY232" fmla="*/ 2971090 h 3188466"/>
              <a:gd name="connsiteX233" fmla="*/ 3389938 w 12202113"/>
              <a:gd name="connsiteY233" fmla="*/ 2970884 h 3188466"/>
              <a:gd name="connsiteX234" fmla="*/ 3282344 w 12202113"/>
              <a:gd name="connsiteY234" fmla="*/ 2968084 h 3188466"/>
              <a:gd name="connsiteX235" fmla="*/ 3174624 w 12202113"/>
              <a:gd name="connsiteY235" fmla="*/ 2963576 h 3188466"/>
              <a:gd name="connsiteX236" fmla="*/ 3111077 w 12202113"/>
              <a:gd name="connsiteY236" fmla="*/ 2951285 h 3188466"/>
              <a:gd name="connsiteX237" fmla="*/ 3022501 w 12202113"/>
              <a:gd name="connsiteY237" fmla="*/ 2948619 h 3188466"/>
              <a:gd name="connsiteX238" fmla="*/ 3007714 w 12202113"/>
              <a:gd name="connsiteY238" fmla="*/ 2946762 h 3188466"/>
              <a:gd name="connsiteX239" fmla="*/ 2903098 w 12202113"/>
              <a:gd name="connsiteY239" fmla="*/ 2940576 h 3188466"/>
              <a:gd name="connsiteX240" fmla="*/ 2781591 w 12202113"/>
              <a:gd name="connsiteY240" fmla="*/ 2946394 h 3188466"/>
              <a:gd name="connsiteX241" fmla="*/ 2627942 w 12202113"/>
              <a:gd name="connsiteY241" fmla="*/ 2919996 h 3188466"/>
              <a:gd name="connsiteX242" fmla="*/ 2354959 w 12202113"/>
              <a:gd name="connsiteY242" fmla="*/ 2882080 h 3188466"/>
              <a:gd name="connsiteX243" fmla="*/ 2063184 w 12202113"/>
              <a:gd name="connsiteY243" fmla="*/ 2879109 h 3188466"/>
              <a:gd name="connsiteX244" fmla="*/ 1986946 w 12202113"/>
              <a:gd name="connsiteY244" fmla="*/ 2887619 h 3188466"/>
              <a:gd name="connsiteX245" fmla="*/ 1763479 w 12202113"/>
              <a:gd name="connsiteY245" fmla="*/ 2909077 h 3188466"/>
              <a:gd name="connsiteX246" fmla="*/ 1537980 w 12202113"/>
              <a:gd name="connsiteY246" fmla="*/ 2960398 h 3188466"/>
              <a:gd name="connsiteX247" fmla="*/ 1395229 w 12202113"/>
              <a:gd name="connsiteY247" fmla="*/ 2975625 h 3188466"/>
              <a:gd name="connsiteX248" fmla="*/ 1327834 w 12202113"/>
              <a:gd name="connsiteY248" fmla="*/ 2989485 h 3188466"/>
              <a:gd name="connsiteX249" fmla="*/ 1280757 w 12202113"/>
              <a:gd name="connsiteY249" fmla="*/ 2992959 h 3188466"/>
              <a:gd name="connsiteX250" fmla="*/ 1252582 w 12202113"/>
              <a:gd name="connsiteY250" fmla="*/ 2995877 h 3188466"/>
              <a:gd name="connsiteX251" fmla="*/ 1204670 w 12202113"/>
              <a:gd name="connsiteY251" fmla="*/ 3014826 h 3188466"/>
              <a:gd name="connsiteX252" fmla="*/ 1020457 w 12202113"/>
              <a:gd name="connsiteY252" fmla="*/ 3031603 h 3188466"/>
              <a:gd name="connsiteX253" fmla="*/ 843248 w 12202113"/>
              <a:gd name="connsiteY253" fmla="*/ 3026954 h 3188466"/>
              <a:gd name="connsiteX254" fmla="*/ 583517 w 12202113"/>
              <a:gd name="connsiteY254" fmla="*/ 3089095 h 3188466"/>
              <a:gd name="connsiteX255" fmla="*/ 556836 w 12202113"/>
              <a:gd name="connsiteY255" fmla="*/ 3094374 h 3188466"/>
              <a:gd name="connsiteX256" fmla="*/ 412089 w 12202113"/>
              <a:gd name="connsiteY256" fmla="*/ 3121334 h 3188466"/>
              <a:gd name="connsiteX257" fmla="*/ 83929 w 12202113"/>
              <a:gd name="connsiteY257" fmla="*/ 3150566 h 3188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12202113" h="3188466">
                <a:moveTo>
                  <a:pt x="0" y="3188466"/>
                </a:moveTo>
                <a:lnTo>
                  <a:pt x="10116" y="2657641"/>
                </a:lnTo>
                <a:lnTo>
                  <a:pt x="10116" y="0"/>
                </a:lnTo>
                <a:lnTo>
                  <a:pt x="12202113" y="0"/>
                </a:lnTo>
                <a:lnTo>
                  <a:pt x="12202113" y="2879832"/>
                </a:lnTo>
                <a:lnTo>
                  <a:pt x="12198167" y="2880360"/>
                </a:lnTo>
                <a:cubicBezTo>
                  <a:pt x="12163116" y="2884349"/>
                  <a:pt x="12143771" y="2884544"/>
                  <a:pt x="12122128" y="2887194"/>
                </a:cubicBezTo>
                <a:cubicBezTo>
                  <a:pt x="12087086" y="2893347"/>
                  <a:pt x="12050015" y="2907304"/>
                  <a:pt x="12028868" y="2911786"/>
                </a:cubicBezTo>
                <a:lnTo>
                  <a:pt x="11995238" y="2914090"/>
                </a:lnTo>
                <a:lnTo>
                  <a:pt x="11996460" y="2918442"/>
                </a:lnTo>
                <a:lnTo>
                  <a:pt x="11983968" y="2918762"/>
                </a:lnTo>
                <a:lnTo>
                  <a:pt x="11956084" y="2918868"/>
                </a:lnTo>
                <a:cubicBezTo>
                  <a:pt x="11938684" y="2919526"/>
                  <a:pt x="11890300" y="2918483"/>
                  <a:pt x="11872586" y="2920076"/>
                </a:cubicBezTo>
                <a:cubicBezTo>
                  <a:pt x="11867476" y="2924717"/>
                  <a:pt x="11859589" y="2927247"/>
                  <a:pt x="11849804" y="2928420"/>
                </a:cubicBezTo>
                <a:lnTo>
                  <a:pt x="11828254" y="2928551"/>
                </a:lnTo>
                <a:lnTo>
                  <a:pt x="11703277" y="2939735"/>
                </a:lnTo>
                <a:lnTo>
                  <a:pt x="11686094" y="2940570"/>
                </a:lnTo>
                <a:lnTo>
                  <a:pt x="11676788" y="2944321"/>
                </a:lnTo>
                <a:cubicBezTo>
                  <a:pt x="11669684" y="2945069"/>
                  <a:pt x="11649276" y="2944585"/>
                  <a:pt x="11643464" y="2945066"/>
                </a:cubicBezTo>
                <a:lnTo>
                  <a:pt x="11641922" y="2947200"/>
                </a:lnTo>
                <a:cubicBezTo>
                  <a:pt x="11623408" y="2950611"/>
                  <a:pt x="11553770" y="2961969"/>
                  <a:pt x="11532386" y="2965529"/>
                </a:cubicBezTo>
                <a:cubicBezTo>
                  <a:pt x="11528114" y="2962248"/>
                  <a:pt x="11518548" y="2967430"/>
                  <a:pt x="11513619" y="2968556"/>
                </a:cubicBezTo>
                <a:cubicBezTo>
                  <a:pt x="11512856" y="2966346"/>
                  <a:pt x="11500924" y="2965672"/>
                  <a:pt x="11497404" y="2967639"/>
                </a:cubicBezTo>
                <a:cubicBezTo>
                  <a:pt x="11413522" y="2978420"/>
                  <a:pt x="11455510" y="2956141"/>
                  <a:pt x="11407630" y="2970255"/>
                </a:cubicBezTo>
                <a:cubicBezTo>
                  <a:pt x="11399160" y="2971190"/>
                  <a:pt x="11392296" y="2970299"/>
                  <a:pt x="11386276" y="2968648"/>
                </a:cubicBezTo>
                <a:lnTo>
                  <a:pt x="11377296" y="2965257"/>
                </a:lnTo>
                <a:lnTo>
                  <a:pt x="11342536" y="2971666"/>
                </a:lnTo>
                <a:cubicBezTo>
                  <a:pt x="11325414" y="2973900"/>
                  <a:pt x="11307393" y="2975381"/>
                  <a:pt x="11288902" y="2976058"/>
                </a:cubicBezTo>
                <a:cubicBezTo>
                  <a:pt x="11284753" y="2971542"/>
                  <a:pt x="11270239" y="2977957"/>
                  <a:pt x="11263411" y="2979228"/>
                </a:cubicBezTo>
                <a:cubicBezTo>
                  <a:pt x="11263340" y="2976278"/>
                  <a:pt x="11248212" y="2974865"/>
                  <a:pt x="11242843" y="2977303"/>
                </a:cubicBezTo>
                <a:cubicBezTo>
                  <a:pt x="11130019" y="2987845"/>
                  <a:pt x="11193504" y="2960297"/>
                  <a:pt x="11125798" y="2976816"/>
                </a:cubicBezTo>
                <a:cubicBezTo>
                  <a:pt x="11114472" y="2977677"/>
                  <a:pt x="11105974" y="2976199"/>
                  <a:pt x="11098884" y="2973758"/>
                </a:cubicBezTo>
                <a:lnTo>
                  <a:pt x="11086128" y="2967663"/>
                </a:lnTo>
                <a:lnTo>
                  <a:pt x="11076132" y="2969836"/>
                </a:lnTo>
                <a:cubicBezTo>
                  <a:pt x="11038408" y="2970007"/>
                  <a:pt x="11027285" y="2963760"/>
                  <a:pt x="11005337" y="2970053"/>
                </a:cubicBezTo>
                <a:cubicBezTo>
                  <a:pt x="10972902" y="2956973"/>
                  <a:pt x="10983824" y="2968749"/>
                  <a:pt x="10959154" y="2970750"/>
                </a:cubicBezTo>
                <a:cubicBezTo>
                  <a:pt x="10939692" y="2973358"/>
                  <a:pt x="10975422" y="2978377"/>
                  <a:pt x="10956347" y="2979118"/>
                </a:cubicBezTo>
                <a:cubicBezTo>
                  <a:pt x="10935712" y="2975741"/>
                  <a:pt x="10936682" y="2986229"/>
                  <a:pt x="10915223" y="2982099"/>
                </a:cubicBezTo>
                <a:cubicBezTo>
                  <a:pt x="10920436" y="2974198"/>
                  <a:pt x="10872877" y="2983630"/>
                  <a:pt x="10871398" y="2976728"/>
                </a:cubicBezTo>
                <a:cubicBezTo>
                  <a:pt x="10853171" y="2986599"/>
                  <a:pt x="10844013" y="2974439"/>
                  <a:pt x="10819743" y="2977481"/>
                </a:cubicBezTo>
                <a:cubicBezTo>
                  <a:pt x="10808314" y="2981215"/>
                  <a:pt x="10800068" y="2981856"/>
                  <a:pt x="10788834" y="2977840"/>
                </a:cubicBezTo>
                <a:cubicBezTo>
                  <a:pt x="10736185" y="2996020"/>
                  <a:pt x="10756982" y="2978653"/>
                  <a:pt x="10707711" y="2985644"/>
                </a:cubicBezTo>
                <a:cubicBezTo>
                  <a:pt x="10665262" y="2992997"/>
                  <a:pt x="10617142" y="2997767"/>
                  <a:pt x="10576086" y="3015319"/>
                </a:cubicBezTo>
                <a:cubicBezTo>
                  <a:pt x="10568550" y="3020292"/>
                  <a:pt x="10550046" y="3022174"/>
                  <a:pt x="10534761" y="3019524"/>
                </a:cubicBezTo>
                <a:cubicBezTo>
                  <a:pt x="10532134" y="3019067"/>
                  <a:pt x="10529698" y="3018490"/>
                  <a:pt x="10527537" y="3017814"/>
                </a:cubicBezTo>
                <a:cubicBezTo>
                  <a:pt x="10492044" y="3020498"/>
                  <a:pt x="10362224" y="3032491"/>
                  <a:pt x="10321799" y="3035635"/>
                </a:cubicBezTo>
                <a:cubicBezTo>
                  <a:pt x="10318526" y="3029246"/>
                  <a:pt x="10298084" y="3040774"/>
                  <a:pt x="10284989" y="3036679"/>
                </a:cubicBezTo>
                <a:cubicBezTo>
                  <a:pt x="10275610" y="3033085"/>
                  <a:pt x="10267220" y="3035744"/>
                  <a:pt x="10257423" y="3036027"/>
                </a:cubicBezTo>
                <a:cubicBezTo>
                  <a:pt x="10244517" y="3033202"/>
                  <a:pt x="10202424" y="3038304"/>
                  <a:pt x="10191450" y="3041963"/>
                </a:cubicBezTo>
                <a:cubicBezTo>
                  <a:pt x="10165225" y="3054679"/>
                  <a:pt x="10105634" y="3045236"/>
                  <a:pt x="10083845" y="3054978"/>
                </a:cubicBezTo>
                <a:cubicBezTo>
                  <a:pt x="10075939" y="3056408"/>
                  <a:pt x="10068203" y="3056986"/>
                  <a:pt x="10060611" y="3057035"/>
                </a:cubicBezTo>
                <a:lnTo>
                  <a:pt x="10039363" y="3055961"/>
                </a:lnTo>
                <a:lnTo>
                  <a:pt x="10033322" y="3053238"/>
                </a:lnTo>
                <a:lnTo>
                  <a:pt x="10020337" y="3053912"/>
                </a:lnTo>
                <a:lnTo>
                  <a:pt x="10016616" y="3053498"/>
                </a:lnTo>
                <a:cubicBezTo>
                  <a:pt x="10009508" y="3052695"/>
                  <a:pt x="10002492" y="3051995"/>
                  <a:pt x="9995549" y="3051719"/>
                </a:cubicBezTo>
                <a:cubicBezTo>
                  <a:pt x="10004680" y="3065377"/>
                  <a:pt x="9937988" y="3051618"/>
                  <a:pt x="9957212" y="3062663"/>
                </a:cubicBezTo>
                <a:cubicBezTo>
                  <a:pt x="9920646" y="3063519"/>
                  <a:pt x="9948538" y="3073806"/>
                  <a:pt x="9904584" y="3063999"/>
                </a:cubicBezTo>
                <a:cubicBezTo>
                  <a:pt x="9847813" y="3075166"/>
                  <a:pt x="9758323" y="3071010"/>
                  <a:pt x="9713857" y="3087955"/>
                </a:cubicBezTo>
                <a:cubicBezTo>
                  <a:pt x="9719380" y="3081485"/>
                  <a:pt x="9695453" y="3076466"/>
                  <a:pt x="9678879" y="3079676"/>
                </a:cubicBezTo>
                <a:cubicBezTo>
                  <a:pt x="9698255" y="3054291"/>
                  <a:pt x="9613348" y="3102551"/>
                  <a:pt x="9598760" y="3085228"/>
                </a:cubicBezTo>
                <a:cubicBezTo>
                  <a:pt x="9598041" y="3101310"/>
                  <a:pt x="9523758" y="3128579"/>
                  <a:pt x="9488796" y="3115384"/>
                </a:cubicBezTo>
                <a:cubicBezTo>
                  <a:pt x="9435532" y="3118605"/>
                  <a:pt x="9397815" y="3131898"/>
                  <a:pt x="9341972" y="3126583"/>
                </a:cubicBezTo>
                <a:cubicBezTo>
                  <a:pt x="9340239" y="3128735"/>
                  <a:pt x="9337399" y="3130536"/>
                  <a:pt x="9333795" y="3132083"/>
                </a:cubicBezTo>
                <a:lnTo>
                  <a:pt x="9321736" y="3135834"/>
                </a:lnTo>
                <a:lnTo>
                  <a:pt x="9319405" y="3135561"/>
                </a:lnTo>
                <a:cubicBezTo>
                  <a:pt x="9310247" y="3135512"/>
                  <a:pt x="9305558" y="3136419"/>
                  <a:pt x="9302847" y="3137746"/>
                </a:cubicBezTo>
                <a:lnTo>
                  <a:pt x="9300930" y="3139687"/>
                </a:lnTo>
                <a:lnTo>
                  <a:pt x="9290106" y="3141645"/>
                </a:lnTo>
                <a:lnTo>
                  <a:pt x="9270220" y="3146737"/>
                </a:lnTo>
                <a:lnTo>
                  <a:pt x="9265150" y="3146531"/>
                </a:lnTo>
                <a:lnTo>
                  <a:pt x="9233057" y="3152408"/>
                </a:lnTo>
                <a:lnTo>
                  <a:pt x="9231974" y="3151938"/>
                </a:lnTo>
                <a:cubicBezTo>
                  <a:pt x="9228816" y="3151020"/>
                  <a:pt x="9225099" y="3150595"/>
                  <a:pt x="9220130" y="3151189"/>
                </a:cubicBezTo>
                <a:cubicBezTo>
                  <a:pt x="9218372" y="3142213"/>
                  <a:pt x="9213458" y="3148467"/>
                  <a:pt x="9198955" y="3151015"/>
                </a:cubicBezTo>
                <a:cubicBezTo>
                  <a:pt x="9192986" y="3137641"/>
                  <a:pt x="9157451" y="3149750"/>
                  <a:pt x="9142196" y="3143802"/>
                </a:cubicBezTo>
                <a:cubicBezTo>
                  <a:pt x="9131673" y="3145976"/>
                  <a:pt x="9120437" y="3148030"/>
                  <a:pt x="9108665" y="3149868"/>
                </a:cubicBezTo>
                <a:lnTo>
                  <a:pt x="9014086" y="3150791"/>
                </a:lnTo>
                <a:lnTo>
                  <a:pt x="8915037" y="3140020"/>
                </a:lnTo>
                <a:cubicBezTo>
                  <a:pt x="8878400" y="3139785"/>
                  <a:pt x="8846675" y="3135786"/>
                  <a:pt x="8815667" y="3138606"/>
                </a:cubicBezTo>
                <a:cubicBezTo>
                  <a:pt x="8803071" y="3135495"/>
                  <a:pt x="8791199" y="3134238"/>
                  <a:pt x="8779688" y="3138895"/>
                </a:cubicBezTo>
                <a:cubicBezTo>
                  <a:pt x="8745498" y="3137342"/>
                  <a:pt x="8737221" y="3130691"/>
                  <a:pt x="8715556" y="3135878"/>
                </a:cubicBezTo>
                <a:cubicBezTo>
                  <a:pt x="8696347" y="3125121"/>
                  <a:pt x="8695210" y="3129227"/>
                  <a:pt x="8686183" y="3132307"/>
                </a:cubicBezTo>
                <a:lnTo>
                  <a:pt x="8684895" y="3132527"/>
                </a:lnTo>
                <a:lnTo>
                  <a:pt x="8682270" y="3130989"/>
                </a:lnTo>
                <a:lnTo>
                  <a:pt x="8676836" y="3130278"/>
                </a:lnTo>
                <a:lnTo>
                  <a:pt x="8662002" y="3130735"/>
                </a:lnTo>
                <a:lnTo>
                  <a:pt x="8656423" y="3131304"/>
                </a:lnTo>
                <a:cubicBezTo>
                  <a:pt x="8652581" y="3131550"/>
                  <a:pt x="8650028" y="3131521"/>
                  <a:pt x="8648261" y="3131294"/>
                </a:cubicBezTo>
                <a:lnTo>
                  <a:pt x="8648057" y="3131167"/>
                </a:lnTo>
                <a:lnTo>
                  <a:pt x="8640412" y="3131403"/>
                </a:lnTo>
                <a:cubicBezTo>
                  <a:pt x="8627510" y="3132092"/>
                  <a:pt x="8614954" y="3133035"/>
                  <a:pt x="8603003" y="3134155"/>
                </a:cubicBezTo>
                <a:cubicBezTo>
                  <a:pt x="8592897" y="3127095"/>
                  <a:pt x="8548738" y="3135435"/>
                  <a:pt x="8553571" y="3122125"/>
                </a:cubicBezTo>
                <a:cubicBezTo>
                  <a:pt x="8537450" y="3123243"/>
                  <a:pt x="8527699" y="3128769"/>
                  <a:pt x="8533128" y="3120039"/>
                </a:cubicBezTo>
                <a:cubicBezTo>
                  <a:pt x="8527821" y="3120156"/>
                  <a:pt x="8524551" y="3119414"/>
                  <a:pt x="8522209" y="3118252"/>
                </a:cubicBezTo>
                <a:lnTo>
                  <a:pt x="8521532" y="3117705"/>
                </a:lnTo>
                <a:lnTo>
                  <a:pt x="8485667" y="3120406"/>
                </a:lnTo>
                <a:lnTo>
                  <a:pt x="8480905" y="3119749"/>
                </a:lnTo>
                <a:lnTo>
                  <a:pt x="8457530" y="3122810"/>
                </a:lnTo>
                <a:lnTo>
                  <a:pt x="8445451" y="3123697"/>
                </a:lnTo>
                <a:lnTo>
                  <a:pt x="8442039" y="3125378"/>
                </a:lnTo>
                <a:cubicBezTo>
                  <a:pt x="8438355" y="3126399"/>
                  <a:pt x="8433075" y="3126839"/>
                  <a:pt x="8424215" y="3125963"/>
                </a:cubicBezTo>
                <a:lnTo>
                  <a:pt x="8422165" y="3125491"/>
                </a:lnTo>
                <a:lnTo>
                  <a:pt x="8407465" y="3127979"/>
                </a:lnTo>
                <a:cubicBezTo>
                  <a:pt x="8402731" y="3129129"/>
                  <a:pt x="8398540" y="3130592"/>
                  <a:pt x="8395146" y="3132488"/>
                </a:cubicBezTo>
                <a:cubicBezTo>
                  <a:pt x="8345093" y="3122354"/>
                  <a:pt x="8297866" y="3131626"/>
                  <a:pt x="8243538" y="3129873"/>
                </a:cubicBezTo>
                <a:cubicBezTo>
                  <a:pt x="8220052" y="3114107"/>
                  <a:pt x="8126172" y="3133411"/>
                  <a:pt x="8112685" y="3148698"/>
                </a:cubicBezTo>
                <a:cubicBezTo>
                  <a:pt x="8112380" y="3135302"/>
                  <a:pt x="8044302" y="3153542"/>
                  <a:pt x="8026741" y="3154015"/>
                </a:cubicBezTo>
                <a:cubicBezTo>
                  <a:pt x="8020887" y="3154173"/>
                  <a:pt x="8020646" y="3152357"/>
                  <a:pt x="8030400" y="3146736"/>
                </a:cubicBezTo>
                <a:cubicBezTo>
                  <a:pt x="8011739" y="3148301"/>
                  <a:pt x="7992477" y="3141339"/>
                  <a:pt x="8002987" y="3135663"/>
                </a:cubicBezTo>
                <a:cubicBezTo>
                  <a:pt x="7946297" y="3147811"/>
                  <a:pt x="7862627" y="3135732"/>
                  <a:pt x="7798568" y="3141249"/>
                </a:cubicBezTo>
                <a:cubicBezTo>
                  <a:pt x="7763645" y="3127901"/>
                  <a:pt x="7782577" y="3140251"/>
                  <a:pt x="7746353" y="3137755"/>
                </a:cubicBezTo>
                <a:cubicBezTo>
                  <a:pt x="7756261" y="3150042"/>
                  <a:pt x="7702377" y="3130861"/>
                  <a:pt x="7700395" y="3144729"/>
                </a:cubicBezTo>
                <a:cubicBezTo>
                  <a:pt x="7693866" y="3143835"/>
                  <a:pt x="7687603" y="3142532"/>
                  <a:pt x="7681335" y="3141120"/>
                </a:cubicBezTo>
                <a:lnTo>
                  <a:pt x="7678044" y="3140387"/>
                </a:lnTo>
                <a:lnTo>
                  <a:pt x="7664890" y="3139855"/>
                </a:lnTo>
                <a:lnTo>
                  <a:pt x="7661183" y="3136706"/>
                </a:lnTo>
                <a:lnTo>
                  <a:pt x="7641383" y="3133755"/>
                </a:lnTo>
                <a:cubicBezTo>
                  <a:pt x="7633967" y="3133115"/>
                  <a:pt x="7625987" y="3132967"/>
                  <a:pt x="7617169" y="3133614"/>
                </a:cubicBezTo>
                <a:cubicBezTo>
                  <a:pt x="7595475" y="3139109"/>
                  <a:pt x="7561695" y="3132374"/>
                  <a:pt x="7531143" y="3132781"/>
                </a:cubicBezTo>
                <a:lnTo>
                  <a:pt x="7517113" y="3134483"/>
                </a:lnTo>
                <a:lnTo>
                  <a:pt x="7471320" y="3131645"/>
                </a:lnTo>
                <a:cubicBezTo>
                  <a:pt x="7458285" y="3131095"/>
                  <a:pt x="7444756" y="3130805"/>
                  <a:pt x="7430512" y="3131007"/>
                </a:cubicBezTo>
                <a:lnTo>
                  <a:pt x="7404071" y="3132361"/>
                </a:lnTo>
                <a:lnTo>
                  <a:pt x="7397140" y="3131239"/>
                </a:lnTo>
                <a:cubicBezTo>
                  <a:pt x="7385068" y="3131364"/>
                  <a:pt x="7369091" y="3135313"/>
                  <a:pt x="7370514" y="3130516"/>
                </a:cubicBezTo>
                <a:lnTo>
                  <a:pt x="7356953" y="3132179"/>
                </a:lnTo>
                <a:lnTo>
                  <a:pt x="7343567" y="3128350"/>
                </a:lnTo>
                <a:cubicBezTo>
                  <a:pt x="7342101" y="3127461"/>
                  <a:pt x="7340998" y="3126514"/>
                  <a:pt x="7340295" y="3125545"/>
                </a:cubicBezTo>
                <a:lnTo>
                  <a:pt x="7321348" y="3126804"/>
                </a:lnTo>
                <a:lnTo>
                  <a:pt x="7305815" y="3124063"/>
                </a:lnTo>
                <a:lnTo>
                  <a:pt x="7292274" y="3125855"/>
                </a:lnTo>
                <a:lnTo>
                  <a:pt x="7286654" y="3125451"/>
                </a:lnTo>
                <a:lnTo>
                  <a:pt x="7272685" y="3124094"/>
                </a:lnTo>
                <a:cubicBezTo>
                  <a:pt x="7265523" y="3123143"/>
                  <a:pt x="7257508" y="3121997"/>
                  <a:pt x="7248584" y="3121080"/>
                </a:cubicBezTo>
                <a:lnTo>
                  <a:pt x="7241065" y="3120661"/>
                </a:lnTo>
                <a:lnTo>
                  <a:pt x="7224696" y="3116051"/>
                </a:lnTo>
                <a:cubicBezTo>
                  <a:pt x="7212786" y="3112566"/>
                  <a:pt x="7203412" y="3110217"/>
                  <a:pt x="7193009" y="3112108"/>
                </a:cubicBezTo>
                <a:cubicBezTo>
                  <a:pt x="7175276" y="3107606"/>
                  <a:pt x="7162888" y="3094987"/>
                  <a:pt x="7137220" y="3098354"/>
                </a:cubicBezTo>
                <a:cubicBezTo>
                  <a:pt x="7145010" y="3092637"/>
                  <a:pt x="7108715" y="3097662"/>
                  <a:pt x="7104427" y="3091790"/>
                </a:cubicBezTo>
                <a:cubicBezTo>
                  <a:pt x="7102447" y="3087061"/>
                  <a:pt x="7090976" y="3087484"/>
                  <a:pt x="7082240" y="3085740"/>
                </a:cubicBezTo>
                <a:cubicBezTo>
                  <a:pt x="7076014" y="3080911"/>
                  <a:pt x="7032058" y="3076501"/>
                  <a:pt x="7016754" y="3077196"/>
                </a:cubicBezTo>
                <a:cubicBezTo>
                  <a:pt x="6973620" y="3082001"/>
                  <a:pt x="6938923" y="3062558"/>
                  <a:pt x="6904436" y="3065900"/>
                </a:cubicBezTo>
                <a:cubicBezTo>
                  <a:pt x="6895406" y="3065445"/>
                  <a:pt x="6887919" y="3064350"/>
                  <a:pt x="6881434" y="3062865"/>
                </a:cubicBezTo>
                <a:lnTo>
                  <a:pt x="6865273" y="3057749"/>
                </a:lnTo>
                <a:cubicBezTo>
                  <a:pt x="6865072" y="3056626"/>
                  <a:pt x="6864871" y="3055502"/>
                  <a:pt x="6864671" y="3054378"/>
                </a:cubicBezTo>
                <a:lnTo>
                  <a:pt x="6852599" y="3052306"/>
                </a:lnTo>
                <a:lnTo>
                  <a:pt x="6850143" y="3051232"/>
                </a:lnTo>
                <a:cubicBezTo>
                  <a:pt x="6845470" y="3049168"/>
                  <a:pt x="6840704" y="3047206"/>
                  <a:pt x="6835301" y="3045593"/>
                </a:cubicBezTo>
                <a:cubicBezTo>
                  <a:pt x="6820447" y="3058242"/>
                  <a:pt x="6786888" y="3033956"/>
                  <a:pt x="6784871" y="3046562"/>
                </a:cubicBezTo>
                <a:cubicBezTo>
                  <a:pt x="6752593" y="3039899"/>
                  <a:pt x="6759140" y="3053646"/>
                  <a:pt x="6738245" y="3037055"/>
                </a:cubicBezTo>
                <a:cubicBezTo>
                  <a:pt x="6671880" y="3034501"/>
                  <a:pt x="6603220" y="3013245"/>
                  <a:pt x="6537703" y="3017736"/>
                </a:cubicBezTo>
                <a:cubicBezTo>
                  <a:pt x="6553051" y="3013722"/>
                  <a:pt x="6541149" y="3004943"/>
                  <a:pt x="6521858" y="3004158"/>
                </a:cubicBezTo>
                <a:cubicBezTo>
                  <a:pt x="6580141" y="2987944"/>
                  <a:pt x="6428765" y="3009117"/>
                  <a:pt x="6445069" y="2992470"/>
                </a:cubicBezTo>
                <a:cubicBezTo>
                  <a:pt x="6417897" y="3005060"/>
                  <a:pt x="6310156" y="3011743"/>
                  <a:pt x="6302447" y="2994274"/>
                </a:cubicBezTo>
                <a:cubicBezTo>
                  <a:pt x="6252173" y="2986131"/>
                  <a:pt x="6198382" y="2989085"/>
                  <a:pt x="6160029" y="2973666"/>
                </a:cubicBezTo>
                <a:cubicBezTo>
                  <a:pt x="6155014" y="2975022"/>
                  <a:pt x="6149642" y="2975878"/>
                  <a:pt x="6144046" y="2976380"/>
                </a:cubicBezTo>
                <a:lnTo>
                  <a:pt x="6127670" y="2976929"/>
                </a:lnTo>
                <a:lnTo>
                  <a:pt x="6126155" y="2976245"/>
                </a:lnTo>
                <a:cubicBezTo>
                  <a:pt x="6118509" y="2974369"/>
                  <a:pt x="6113052" y="2974144"/>
                  <a:pt x="6108575" y="2974651"/>
                </a:cubicBezTo>
                <a:lnTo>
                  <a:pt x="6103746" y="2975803"/>
                </a:lnTo>
                <a:lnTo>
                  <a:pt x="6091377" y="2975180"/>
                </a:lnTo>
                <a:lnTo>
                  <a:pt x="6066183" y="2975222"/>
                </a:lnTo>
                <a:lnTo>
                  <a:pt x="6063287" y="2974353"/>
                </a:lnTo>
                <a:lnTo>
                  <a:pt x="6054813" y="2974911"/>
                </a:lnTo>
                <a:lnTo>
                  <a:pt x="6050809" y="2973985"/>
                </a:lnTo>
                <a:lnTo>
                  <a:pt x="6013979" y="2974553"/>
                </a:lnTo>
                <a:cubicBezTo>
                  <a:pt x="6013918" y="2974361"/>
                  <a:pt x="6013860" y="2974167"/>
                  <a:pt x="6013800" y="2973973"/>
                </a:cubicBezTo>
                <a:cubicBezTo>
                  <a:pt x="6012565" y="2972689"/>
                  <a:pt x="6010070" y="2971765"/>
                  <a:pt x="6004866" y="2971570"/>
                </a:cubicBezTo>
                <a:cubicBezTo>
                  <a:pt x="6017706" y="2963268"/>
                  <a:pt x="6003515" y="2968156"/>
                  <a:pt x="5987036" y="2968315"/>
                </a:cubicBezTo>
                <a:cubicBezTo>
                  <a:pt x="6003302" y="2955458"/>
                  <a:pt x="5953573" y="2961108"/>
                  <a:pt x="5950027" y="2953546"/>
                </a:cubicBezTo>
                <a:cubicBezTo>
                  <a:pt x="5937559" y="2953953"/>
                  <a:pt x="5924668" y="2954151"/>
                  <a:pt x="5911668" y="2954074"/>
                </a:cubicBezTo>
                <a:lnTo>
                  <a:pt x="5904110" y="2953861"/>
                </a:lnTo>
                <a:cubicBezTo>
                  <a:pt x="5904082" y="2953815"/>
                  <a:pt x="5904053" y="2953769"/>
                  <a:pt x="5904026" y="2953724"/>
                </a:cubicBezTo>
                <a:cubicBezTo>
                  <a:pt x="5902528" y="2953395"/>
                  <a:pt x="5900097" y="2953219"/>
                  <a:pt x="5896189" y="2953236"/>
                </a:cubicBezTo>
                <a:lnTo>
                  <a:pt x="5890331" y="2953471"/>
                </a:lnTo>
                <a:lnTo>
                  <a:pt x="5875672" y="2953056"/>
                </a:lnTo>
                <a:lnTo>
                  <a:pt x="5871070" y="2952035"/>
                </a:lnTo>
                <a:lnTo>
                  <a:pt x="5869888" y="2950364"/>
                </a:lnTo>
                <a:lnTo>
                  <a:pt x="5868461" y="2950506"/>
                </a:lnTo>
                <a:cubicBezTo>
                  <a:pt x="5857092" y="2953019"/>
                  <a:pt x="5852416" y="2957005"/>
                  <a:pt x="5843343" y="2945262"/>
                </a:cubicBezTo>
                <a:cubicBezTo>
                  <a:pt x="5817989" y="2949116"/>
                  <a:pt x="5815840" y="2942065"/>
                  <a:pt x="5784331" y="2938531"/>
                </a:cubicBezTo>
                <a:cubicBezTo>
                  <a:pt x="5769202" y="2942455"/>
                  <a:pt x="5758885" y="2940521"/>
                  <a:pt x="5749498" y="2936713"/>
                </a:cubicBezTo>
                <a:cubicBezTo>
                  <a:pt x="5717228" y="2937683"/>
                  <a:pt x="5690227" y="2931877"/>
                  <a:pt x="5655214" y="2929503"/>
                </a:cubicBezTo>
                <a:cubicBezTo>
                  <a:pt x="5614827" y="2933899"/>
                  <a:pt x="5598877" y="2923069"/>
                  <a:pt x="5561446" y="2920575"/>
                </a:cubicBezTo>
                <a:cubicBezTo>
                  <a:pt x="5525084" y="2929276"/>
                  <a:pt x="5537471" y="2911136"/>
                  <a:pt x="5519456" y="2906631"/>
                </a:cubicBezTo>
                <a:lnTo>
                  <a:pt x="5514099" y="2906097"/>
                </a:lnTo>
                <a:lnTo>
                  <a:pt x="5499273" y="2907057"/>
                </a:lnTo>
                <a:lnTo>
                  <a:pt x="5493664" y="2907817"/>
                </a:lnTo>
                <a:cubicBezTo>
                  <a:pt x="5489815" y="2908191"/>
                  <a:pt x="5487270" y="2908250"/>
                  <a:pt x="5485530" y="2908080"/>
                </a:cubicBezTo>
                <a:lnTo>
                  <a:pt x="5485337" y="2907959"/>
                </a:lnTo>
                <a:lnTo>
                  <a:pt x="5477696" y="2908455"/>
                </a:lnTo>
                <a:cubicBezTo>
                  <a:pt x="5464775" y="2909581"/>
                  <a:pt x="5452182" y="2910951"/>
                  <a:pt x="5440170" y="2912482"/>
                </a:cubicBezTo>
                <a:cubicBezTo>
                  <a:pt x="5430698" y="2905718"/>
                  <a:pt x="5385970" y="2915593"/>
                  <a:pt x="5391911" y="2902040"/>
                </a:cubicBezTo>
                <a:cubicBezTo>
                  <a:pt x="5375744" y="2903707"/>
                  <a:pt x="5365560" y="2909594"/>
                  <a:pt x="5371708" y="2900629"/>
                </a:cubicBezTo>
                <a:cubicBezTo>
                  <a:pt x="5366408" y="2900926"/>
                  <a:pt x="5363213" y="2900288"/>
                  <a:pt x="5360976" y="2899197"/>
                </a:cubicBezTo>
                <a:lnTo>
                  <a:pt x="5360345" y="2898671"/>
                </a:lnTo>
                <a:lnTo>
                  <a:pt x="5324367" y="2902593"/>
                </a:lnTo>
                <a:lnTo>
                  <a:pt x="5319673" y="2902094"/>
                </a:lnTo>
                <a:lnTo>
                  <a:pt x="5296114" y="2905958"/>
                </a:lnTo>
                <a:lnTo>
                  <a:pt x="5283999" y="2907258"/>
                </a:lnTo>
                <a:lnTo>
                  <a:pt x="5280460" y="2909063"/>
                </a:lnTo>
                <a:cubicBezTo>
                  <a:pt x="5276699" y="2910214"/>
                  <a:pt x="5271395" y="2910834"/>
                  <a:pt x="5262637" y="2910250"/>
                </a:cubicBezTo>
                <a:lnTo>
                  <a:pt x="5260635" y="2909845"/>
                </a:lnTo>
                <a:lnTo>
                  <a:pt x="5245770" y="2912842"/>
                </a:lnTo>
                <a:cubicBezTo>
                  <a:pt x="5240955" y="2914159"/>
                  <a:pt x="5236652" y="2915770"/>
                  <a:pt x="5233108" y="2917794"/>
                </a:cubicBezTo>
                <a:cubicBezTo>
                  <a:pt x="5184071" y="2909280"/>
                  <a:pt x="5136210" y="2920197"/>
                  <a:pt x="5082201" y="2920260"/>
                </a:cubicBezTo>
                <a:lnTo>
                  <a:pt x="4939211" y="2931760"/>
                </a:lnTo>
                <a:cubicBezTo>
                  <a:pt x="4920477" y="2933960"/>
                  <a:pt x="4783353" y="2943291"/>
                  <a:pt x="4794309" y="2937227"/>
                </a:cubicBezTo>
                <a:cubicBezTo>
                  <a:pt x="4736776" y="2951353"/>
                  <a:pt x="4701995" y="2938961"/>
                  <a:pt x="4637676" y="2946666"/>
                </a:cubicBezTo>
                <a:cubicBezTo>
                  <a:pt x="4603987" y="2934412"/>
                  <a:pt x="4621816" y="2946201"/>
                  <a:pt x="4585922" y="2944906"/>
                </a:cubicBezTo>
                <a:cubicBezTo>
                  <a:pt x="4594760" y="2956935"/>
                  <a:pt x="4542663" y="2939450"/>
                  <a:pt x="4539516" y="2953466"/>
                </a:cubicBezTo>
                <a:cubicBezTo>
                  <a:pt x="4533082" y="2952789"/>
                  <a:pt x="4526953" y="2951687"/>
                  <a:pt x="4520819" y="2950477"/>
                </a:cubicBezTo>
                <a:lnTo>
                  <a:pt x="4517604" y="2949852"/>
                </a:lnTo>
                <a:lnTo>
                  <a:pt x="4504537" y="2949759"/>
                </a:lnTo>
                <a:lnTo>
                  <a:pt x="4501104" y="2946715"/>
                </a:lnTo>
                <a:lnTo>
                  <a:pt x="4342695" y="2951638"/>
                </a:lnTo>
                <a:cubicBezTo>
                  <a:pt x="4328954" y="2954609"/>
                  <a:pt x="4284038" y="2957184"/>
                  <a:pt x="4274096" y="2953640"/>
                </a:cubicBezTo>
                <a:cubicBezTo>
                  <a:pt x="4264434" y="2953346"/>
                  <a:pt x="4254047" y="2955481"/>
                  <a:pt x="4248170" y="2951384"/>
                </a:cubicBezTo>
                <a:lnTo>
                  <a:pt x="4147924" y="2945945"/>
                </a:lnTo>
                <a:cubicBezTo>
                  <a:pt x="4131656" y="2952619"/>
                  <a:pt x="4104816" y="2942907"/>
                  <a:pt x="4061825" y="2944206"/>
                </a:cubicBezTo>
                <a:cubicBezTo>
                  <a:pt x="4044045" y="2951860"/>
                  <a:pt x="4032845" y="2944993"/>
                  <a:pt x="3998557" y="2955821"/>
                </a:cubicBezTo>
                <a:cubicBezTo>
                  <a:pt x="3997072" y="2955023"/>
                  <a:pt x="3995237" y="2954313"/>
                  <a:pt x="3993107" y="2953708"/>
                </a:cubicBezTo>
                <a:cubicBezTo>
                  <a:pt x="3980729" y="2950196"/>
                  <a:pt x="3961302" y="2950972"/>
                  <a:pt x="3949713" y="2955441"/>
                </a:cubicBezTo>
                <a:cubicBezTo>
                  <a:pt x="3894925" y="2970367"/>
                  <a:pt x="3844508" y="2972262"/>
                  <a:pt x="3797284" y="2977037"/>
                </a:cubicBezTo>
                <a:cubicBezTo>
                  <a:pt x="3743822" y="2981057"/>
                  <a:pt x="3778974" y="2965129"/>
                  <a:pt x="3712498" y="2979996"/>
                </a:cubicBezTo>
                <a:cubicBezTo>
                  <a:pt x="3705202" y="2975373"/>
                  <a:pt x="3696720" y="2975524"/>
                  <a:pt x="3682471" y="2978543"/>
                </a:cubicBezTo>
                <a:cubicBezTo>
                  <a:pt x="3656488" y="2980127"/>
                  <a:pt x="3658300" y="2967587"/>
                  <a:pt x="3632163" y="2976264"/>
                </a:cubicBezTo>
                <a:cubicBezTo>
                  <a:pt x="3636766" y="2969363"/>
                  <a:pt x="3582819" y="2975892"/>
                  <a:pt x="3594728" y="2968398"/>
                </a:cubicBezTo>
                <a:cubicBezTo>
                  <a:pt x="3577705" y="2963064"/>
                  <a:pt x="3569481" y="2973476"/>
                  <a:pt x="3552594" y="2968934"/>
                </a:cubicBezTo>
                <a:cubicBezTo>
                  <a:pt x="3533613" y="2968552"/>
                  <a:pt x="3563577" y="2975594"/>
                  <a:pt x="3542589" y="2977031"/>
                </a:cubicBezTo>
                <a:cubicBezTo>
                  <a:pt x="3517131" y="2977564"/>
                  <a:pt x="3517346" y="2989828"/>
                  <a:pt x="3497591" y="2975018"/>
                </a:cubicBezTo>
                <a:lnTo>
                  <a:pt x="3429352" y="2971090"/>
                </a:lnTo>
                <a:cubicBezTo>
                  <a:pt x="3414141" y="2975624"/>
                  <a:pt x="3401904" y="2974195"/>
                  <a:pt x="3389938" y="2970884"/>
                </a:cubicBezTo>
                <a:cubicBezTo>
                  <a:pt x="3354504" y="2973297"/>
                  <a:pt x="3322178" y="2968827"/>
                  <a:pt x="3282344" y="2968084"/>
                </a:cubicBezTo>
                <a:cubicBezTo>
                  <a:pt x="3239277" y="2974224"/>
                  <a:pt x="3217192" y="2964327"/>
                  <a:pt x="3174624" y="2963576"/>
                </a:cubicBezTo>
                <a:cubicBezTo>
                  <a:pt x="3132504" y="2975210"/>
                  <a:pt x="3146911" y="2949576"/>
                  <a:pt x="3111077" y="2951285"/>
                </a:cubicBezTo>
                <a:cubicBezTo>
                  <a:pt x="3052732" y="2962418"/>
                  <a:pt x="3112543" y="2942881"/>
                  <a:pt x="3022501" y="2948619"/>
                </a:cubicBezTo>
                <a:cubicBezTo>
                  <a:pt x="3017399" y="2950352"/>
                  <a:pt x="3006521" y="2948989"/>
                  <a:pt x="3007714" y="2946762"/>
                </a:cubicBezTo>
                <a:cubicBezTo>
                  <a:pt x="2987987" y="2948105"/>
                  <a:pt x="2931270" y="2937206"/>
                  <a:pt x="2903098" y="2940576"/>
                </a:cubicBezTo>
                <a:cubicBezTo>
                  <a:pt x="2848155" y="2935894"/>
                  <a:pt x="2821430" y="2947095"/>
                  <a:pt x="2781591" y="2946394"/>
                </a:cubicBezTo>
                <a:cubicBezTo>
                  <a:pt x="2735559" y="2940279"/>
                  <a:pt x="2708563" y="2934146"/>
                  <a:pt x="2627942" y="2919996"/>
                </a:cubicBezTo>
                <a:lnTo>
                  <a:pt x="2354959" y="2882080"/>
                </a:lnTo>
                <a:cubicBezTo>
                  <a:pt x="2252426" y="2847776"/>
                  <a:pt x="2124519" y="2878188"/>
                  <a:pt x="2063184" y="2879109"/>
                </a:cubicBezTo>
                <a:cubicBezTo>
                  <a:pt x="2038620" y="2892844"/>
                  <a:pt x="2017217" y="2880735"/>
                  <a:pt x="1986946" y="2887619"/>
                </a:cubicBezTo>
                <a:cubicBezTo>
                  <a:pt x="1919067" y="2894646"/>
                  <a:pt x="1852404" y="2912737"/>
                  <a:pt x="1763479" y="2909077"/>
                </a:cubicBezTo>
                <a:cubicBezTo>
                  <a:pt x="1726097" y="2949538"/>
                  <a:pt x="1621108" y="2933327"/>
                  <a:pt x="1537980" y="2960398"/>
                </a:cubicBezTo>
                <a:cubicBezTo>
                  <a:pt x="1489205" y="2967965"/>
                  <a:pt x="1410921" y="2954082"/>
                  <a:pt x="1395229" y="2975625"/>
                </a:cubicBezTo>
                <a:cubicBezTo>
                  <a:pt x="1371975" y="2964548"/>
                  <a:pt x="1352259" y="2986116"/>
                  <a:pt x="1327834" y="2989485"/>
                </a:cubicBezTo>
                <a:cubicBezTo>
                  <a:pt x="1307734" y="2982782"/>
                  <a:pt x="1298456" y="2990289"/>
                  <a:pt x="1280757" y="2992959"/>
                </a:cubicBezTo>
                <a:cubicBezTo>
                  <a:pt x="1272383" y="2988567"/>
                  <a:pt x="1257337" y="2989790"/>
                  <a:pt x="1252582" y="2995877"/>
                </a:cubicBezTo>
                <a:cubicBezTo>
                  <a:pt x="1260705" y="3008688"/>
                  <a:pt x="1207969" y="3005420"/>
                  <a:pt x="1204670" y="3014826"/>
                </a:cubicBezTo>
                <a:cubicBezTo>
                  <a:pt x="1174431" y="3018683"/>
                  <a:pt x="1041848" y="3015513"/>
                  <a:pt x="1020457" y="3031603"/>
                </a:cubicBezTo>
                <a:cubicBezTo>
                  <a:pt x="959520" y="3042500"/>
                  <a:pt x="869308" y="3024872"/>
                  <a:pt x="843248" y="3026954"/>
                </a:cubicBezTo>
                <a:cubicBezTo>
                  <a:pt x="815646" y="3001836"/>
                  <a:pt x="694189" y="3080490"/>
                  <a:pt x="583517" y="3089095"/>
                </a:cubicBezTo>
                <a:cubicBezTo>
                  <a:pt x="568425" y="3087467"/>
                  <a:pt x="560448" y="3088013"/>
                  <a:pt x="556836" y="3094374"/>
                </a:cubicBezTo>
                <a:cubicBezTo>
                  <a:pt x="528264" y="3099747"/>
                  <a:pt x="471823" y="3109156"/>
                  <a:pt x="412089" y="3121334"/>
                </a:cubicBezTo>
                <a:cubicBezTo>
                  <a:pt x="367235" y="3131096"/>
                  <a:pt x="143790" y="3139436"/>
                  <a:pt x="83929" y="315056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884450"/>
            <a:ext cx="4215063" cy="2398712"/>
          </a:xfrm>
        </p:spPr>
        <p:txBody>
          <a:bodyPr anchor="ctr">
            <a:normAutofit/>
          </a:bodyPr>
          <a:lstStyle/>
          <a:p>
            <a:r>
              <a:rPr lang="en-GB" b="1">
                <a:latin typeface="Twinkl" pitchFamily="2" charset="0"/>
              </a:rPr>
              <a:t>Books we are reading</a:t>
            </a:r>
          </a:p>
        </p:txBody>
      </p:sp>
      <p:pic>
        <p:nvPicPr>
          <p:cNvPr id="8202" name="Picture 10" descr="Bill's New Frock">
            <a:extLst>
              <a:ext uri="{FF2B5EF4-FFF2-40B4-BE49-F238E27FC236}">
                <a16:creationId xmlns:a16="http://schemas.microsoft.com/office/drawing/2014/main" id="{B2294692-AA12-73B4-75EF-1F564A523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26" r="-1" b="26145"/>
          <a:stretch>
            <a:fillRect/>
          </a:stretch>
        </p:blipFill>
        <p:spPr bwMode="auto">
          <a:xfrm>
            <a:off x="3716935" y="682990"/>
            <a:ext cx="2125539" cy="2242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Charlotte's Web | Summary, Characters, &amp; Facts | Britannica">
            <a:extLst>
              <a:ext uri="{FF2B5EF4-FFF2-40B4-BE49-F238E27FC236}">
                <a16:creationId xmlns:a16="http://schemas.microsoft.com/office/drawing/2014/main" id="{1C9A8753-0900-9F4C-90CD-D2544AF90C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04" r="-4" b="18523"/>
          <a:stretch>
            <a:fillRect/>
          </a:stretch>
        </p:blipFill>
        <p:spPr bwMode="auto">
          <a:xfrm>
            <a:off x="6307467" y="682990"/>
            <a:ext cx="2227760" cy="2242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extLst>
              <a:ext uri="{FF2B5EF4-FFF2-40B4-BE49-F238E27FC236}">
                <a16:creationId xmlns:a16="http://schemas.microsoft.com/office/drawing/2014/main" id="{250E3985-B19A-EA19-9717-D4DC84CD6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8742"/>
          <a:stretch>
            <a:fillRect/>
          </a:stretch>
        </p:blipFill>
        <p:spPr bwMode="auto">
          <a:xfrm>
            <a:off x="9130329" y="682990"/>
            <a:ext cx="1897925" cy="2242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39706" y="3884449"/>
            <a:ext cx="5714093" cy="2788494"/>
          </a:xfrm>
        </p:spPr>
        <p:txBody>
          <a:bodyPr anchor="ctr">
            <a:normAutofit/>
          </a:bodyPr>
          <a:lstStyle/>
          <a:p>
            <a:r>
              <a:rPr lang="en-GB" sz="1600" dirty="0">
                <a:latin typeface="Twinkl" pitchFamily="2" charset="0"/>
              </a:rPr>
              <a:t>The First Drawing</a:t>
            </a:r>
          </a:p>
          <a:p>
            <a:r>
              <a:rPr lang="en-GB" sz="1600" dirty="0">
                <a:latin typeface="Twinkl" pitchFamily="2" charset="0"/>
              </a:rPr>
              <a:t>The </a:t>
            </a:r>
            <a:r>
              <a:rPr lang="en-GB" sz="1600" dirty="0" err="1">
                <a:latin typeface="Twinkl" pitchFamily="2" charset="0"/>
              </a:rPr>
              <a:t>Hodgeheg</a:t>
            </a:r>
            <a:endParaRPr lang="en-GB" sz="1600" dirty="0">
              <a:latin typeface="Twinkl" pitchFamily="2" charset="0"/>
            </a:endParaRPr>
          </a:p>
          <a:p>
            <a:r>
              <a:rPr lang="en-GB" sz="1600" dirty="0">
                <a:latin typeface="Twinkl" pitchFamily="2" charset="0"/>
              </a:rPr>
              <a:t>Escape from Pompeii</a:t>
            </a:r>
          </a:p>
          <a:p>
            <a:r>
              <a:rPr lang="en-GB" sz="1600" dirty="0">
                <a:latin typeface="Twinkl" pitchFamily="2" charset="0"/>
              </a:rPr>
              <a:t>Frida Kahlo</a:t>
            </a:r>
          </a:p>
          <a:p>
            <a:r>
              <a:rPr lang="en-GB" sz="1600" dirty="0">
                <a:latin typeface="Twinkl" pitchFamily="2" charset="0"/>
              </a:rPr>
              <a:t>Bill’s New Frock</a:t>
            </a:r>
          </a:p>
          <a:p>
            <a:r>
              <a:rPr lang="en-GB" sz="1600" dirty="0">
                <a:latin typeface="Twinkl" pitchFamily="2" charset="0"/>
              </a:rPr>
              <a:t>A planet full of Plastic</a:t>
            </a:r>
          </a:p>
          <a:p>
            <a:r>
              <a:rPr lang="en-GB" sz="1600" dirty="0">
                <a:latin typeface="Twinkl" pitchFamily="2" charset="0"/>
              </a:rPr>
              <a:t>Charlotte’s Web</a:t>
            </a:r>
          </a:p>
          <a:p>
            <a:r>
              <a:rPr lang="en-GB" sz="1600" dirty="0">
                <a:latin typeface="Twinkl" pitchFamily="2" charset="0"/>
              </a:rPr>
              <a:t>The Tin Forest</a:t>
            </a:r>
          </a:p>
        </p:txBody>
      </p:sp>
      <p:pic>
        <p:nvPicPr>
          <p:cNvPr id="8206" name="Picture 14" descr="The Hodgeheg - Scholastic Shop">
            <a:extLst>
              <a:ext uri="{FF2B5EF4-FFF2-40B4-BE49-F238E27FC236}">
                <a16:creationId xmlns:a16="http://schemas.microsoft.com/office/drawing/2014/main" id="{42986600-E536-99B5-312E-88BC5404F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809" y="682990"/>
            <a:ext cx="1663863" cy="2242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50650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533" y="365496"/>
            <a:ext cx="9392421" cy="1330841"/>
          </a:xfrm>
        </p:spPr>
        <p:txBody>
          <a:bodyPr>
            <a:normAutofit/>
          </a:bodyPr>
          <a:lstStyle/>
          <a:p>
            <a:r>
              <a:rPr lang="en-GB" b="1" dirty="0">
                <a:latin typeface="Twinkl" pitchFamily="2" charset="0"/>
              </a:rPr>
              <a:t>Spellings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5056" y="2198362"/>
            <a:ext cx="8146143" cy="418211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2200" dirty="0">
                <a:latin typeface="Twinkl" pitchFamily="2" charset="0"/>
              </a:rPr>
              <a:t>Each week, 10 words will be displayed in the classroom</a:t>
            </a:r>
          </a:p>
          <a:p>
            <a:pPr>
              <a:lnSpc>
                <a:spcPct val="100000"/>
              </a:lnSpc>
            </a:pPr>
            <a:r>
              <a:rPr lang="en-GB" sz="2200" dirty="0">
                <a:latin typeface="Twinkl" pitchFamily="2" charset="0"/>
              </a:rPr>
              <a:t>Over the week, the children will complete activities linked to the spelling patterns and be taught to identify these words in our learning across all subjects,</a:t>
            </a:r>
          </a:p>
          <a:p>
            <a:pPr>
              <a:lnSpc>
                <a:spcPct val="100000"/>
              </a:lnSpc>
            </a:pPr>
            <a:r>
              <a:rPr lang="en-GB" sz="2200" dirty="0">
                <a:latin typeface="Twinkl" pitchFamily="2" charset="0"/>
              </a:rPr>
              <a:t>There will be a progress check on these words on a Friday.  </a:t>
            </a:r>
          </a:p>
          <a:p>
            <a:pPr>
              <a:lnSpc>
                <a:spcPct val="100000"/>
              </a:lnSpc>
            </a:pPr>
            <a:r>
              <a:rPr lang="en-GB" sz="2200" dirty="0">
                <a:latin typeface="Twinkl" pitchFamily="2" charset="0"/>
              </a:rPr>
              <a:t>Children are formally assessed at the end of each term to ascertain progress.</a:t>
            </a:r>
          </a:p>
          <a:p>
            <a:pPr>
              <a:lnSpc>
                <a:spcPct val="100000"/>
              </a:lnSpc>
            </a:pPr>
            <a:r>
              <a:rPr lang="en-GB" sz="2200" dirty="0">
                <a:latin typeface="Twinkl" pitchFamily="2" charset="0"/>
              </a:rPr>
              <a:t>Children can work on the common exception words on Spelling Shed at home. These words are in their organisers for reference.</a:t>
            </a:r>
          </a:p>
        </p:txBody>
      </p:sp>
      <p:pic>
        <p:nvPicPr>
          <p:cNvPr id="6" name="Picture 17" descr="EdShed Web Game - Spelling Shed and ...">
            <a:extLst>
              <a:ext uri="{FF2B5EF4-FFF2-40B4-BE49-F238E27FC236}">
                <a16:creationId xmlns:a16="http://schemas.microsoft.com/office/drawing/2014/main" id="{2C8ED700-16CF-FE0E-E3F6-B23335B24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16255" y="3169637"/>
            <a:ext cx="3093398" cy="1626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4031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65" name="Rectangle 10264">
            <a:extLst>
              <a:ext uri="{FF2B5EF4-FFF2-40B4-BE49-F238E27FC236}">
                <a16:creationId xmlns:a16="http://schemas.microsoft.com/office/drawing/2014/main" id="{61293230-B0F6-45B1-96D1-13D18E242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67" name="Freeform: Shape 10266">
            <a:extLst>
              <a:ext uri="{FF2B5EF4-FFF2-40B4-BE49-F238E27FC236}">
                <a16:creationId xmlns:a16="http://schemas.microsoft.com/office/drawing/2014/main" id="{F1E8018D-D29A-4B9D-BF9C-9F4D7BA12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291" y="3296652"/>
            <a:ext cx="12202113" cy="3561346"/>
          </a:xfrm>
          <a:custGeom>
            <a:avLst/>
            <a:gdLst>
              <a:gd name="connsiteX0" fmla="*/ 0 w 12202113"/>
              <a:gd name="connsiteY0" fmla="*/ 3188466 h 3188466"/>
              <a:gd name="connsiteX1" fmla="*/ 10116 w 12202113"/>
              <a:gd name="connsiteY1" fmla="*/ 2657641 h 3188466"/>
              <a:gd name="connsiteX2" fmla="*/ 10116 w 12202113"/>
              <a:gd name="connsiteY2" fmla="*/ 0 h 3188466"/>
              <a:gd name="connsiteX3" fmla="*/ 12202113 w 12202113"/>
              <a:gd name="connsiteY3" fmla="*/ 0 h 3188466"/>
              <a:gd name="connsiteX4" fmla="*/ 12202113 w 12202113"/>
              <a:gd name="connsiteY4" fmla="*/ 2879832 h 3188466"/>
              <a:gd name="connsiteX5" fmla="*/ 12198167 w 12202113"/>
              <a:gd name="connsiteY5" fmla="*/ 2880360 h 3188466"/>
              <a:gd name="connsiteX6" fmla="*/ 12122128 w 12202113"/>
              <a:gd name="connsiteY6" fmla="*/ 2887194 h 3188466"/>
              <a:gd name="connsiteX7" fmla="*/ 12028868 w 12202113"/>
              <a:gd name="connsiteY7" fmla="*/ 2911786 h 3188466"/>
              <a:gd name="connsiteX8" fmla="*/ 11995238 w 12202113"/>
              <a:gd name="connsiteY8" fmla="*/ 2914090 h 3188466"/>
              <a:gd name="connsiteX9" fmla="*/ 11996460 w 12202113"/>
              <a:gd name="connsiteY9" fmla="*/ 2918442 h 3188466"/>
              <a:gd name="connsiteX10" fmla="*/ 11983968 w 12202113"/>
              <a:gd name="connsiteY10" fmla="*/ 2918762 h 3188466"/>
              <a:gd name="connsiteX11" fmla="*/ 11956084 w 12202113"/>
              <a:gd name="connsiteY11" fmla="*/ 2918868 h 3188466"/>
              <a:gd name="connsiteX12" fmla="*/ 11872586 w 12202113"/>
              <a:gd name="connsiteY12" fmla="*/ 2920076 h 3188466"/>
              <a:gd name="connsiteX13" fmla="*/ 11849804 w 12202113"/>
              <a:gd name="connsiteY13" fmla="*/ 2928420 h 3188466"/>
              <a:gd name="connsiteX14" fmla="*/ 11828254 w 12202113"/>
              <a:gd name="connsiteY14" fmla="*/ 2928551 h 3188466"/>
              <a:gd name="connsiteX15" fmla="*/ 11703277 w 12202113"/>
              <a:gd name="connsiteY15" fmla="*/ 2939735 h 3188466"/>
              <a:gd name="connsiteX16" fmla="*/ 11686094 w 12202113"/>
              <a:gd name="connsiteY16" fmla="*/ 2940570 h 3188466"/>
              <a:gd name="connsiteX17" fmla="*/ 11676788 w 12202113"/>
              <a:gd name="connsiteY17" fmla="*/ 2944321 h 3188466"/>
              <a:gd name="connsiteX18" fmla="*/ 11643464 w 12202113"/>
              <a:gd name="connsiteY18" fmla="*/ 2945066 h 3188466"/>
              <a:gd name="connsiteX19" fmla="*/ 11641922 w 12202113"/>
              <a:gd name="connsiteY19" fmla="*/ 2947200 h 3188466"/>
              <a:gd name="connsiteX20" fmla="*/ 11532386 w 12202113"/>
              <a:gd name="connsiteY20" fmla="*/ 2965529 h 3188466"/>
              <a:gd name="connsiteX21" fmla="*/ 11513619 w 12202113"/>
              <a:gd name="connsiteY21" fmla="*/ 2968556 h 3188466"/>
              <a:gd name="connsiteX22" fmla="*/ 11497404 w 12202113"/>
              <a:gd name="connsiteY22" fmla="*/ 2967639 h 3188466"/>
              <a:gd name="connsiteX23" fmla="*/ 11407630 w 12202113"/>
              <a:gd name="connsiteY23" fmla="*/ 2970255 h 3188466"/>
              <a:gd name="connsiteX24" fmla="*/ 11386276 w 12202113"/>
              <a:gd name="connsiteY24" fmla="*/ 2968648 h 3188466"/>
              <a:gd name="connsiteX25" fmla="*/ 11377296 w 12202113"/>
              <a:gd name="connsiteY25" fmla="*/ 2965257 h 3188466"/>
              <a:gd name="connsiteX26" fmla="*/ 11342536 w 12202113"/>
              <a:gd name="connsiteY26" fmla="*/ 2971666 h 3188466"/>
              <a:gd name="connsiteX27" fmla="*/ 11288902 w 12202113"/>
              <a:gd name="connsiteY27" fmla="*/ 2976058 h 3188466"/>
              <a:gd name="connsiteX28" fmla="*/ 11263411 w 12202113"/>
              <a:gd name="connsiteY28" fmla="*/ 2979228 h 3188466"/>
              <a:gd name="connsiteX29" fmla="*/ 11242843 w 12202113"/>
              <a:gd name="connsiteY29" fmla="*/ 2977303 h 3188466"/>
              <a:gd name="connsiteX30" fmla="*/ 11125798 w 12202113"/>
              <a:gd name="connsiteY30" fmla="*/ 2976816 h 3188466"/>
              <a:gd name="connsiteX31" fmla="*/ 11098884 w 12202113"/>
              <a:gd name="connsiteY31" fmla="*/ 2973758 h 3188466"/>
              <a:gd name="connsiteX32" fmla="*/ 11086128 w 12202113"/>
              <a:gd name="connsiteY32" fmla="*/ 2967663 h 3188466"/>
              <a:gd name="connsiteX33" fmla="*/ 11076132 w 12202113"/>
              <a:gd name="connsiteY33" fmla="*/ 2969836 h 3188466"/>
              <a:gd name="connsiteX34" fmla="*/ 11005337 w 12202113"/>
              <a:gd name="connsiteY34" fmla="*/ 2970053 h 3188466"/>
              <a:gd name="connsiteX35" fmla="*/ 10959154 w 12202113"/>
              <a:gd name="connsiteY35" fmla="*/ 2970750 h 3188466"/>
              <a:gd name="connsiteX36" fmla="*/ 10956347 w 12202113"/>
              <a:gd name="connsiteY36" fmla="*/ 2979118 h 3188466"/>
              <a:gd name="connsiteX37" fmla="*/ 10915223 w 12202113"/>
              <a:gd name="connsiteY37" fmla="*/ 2982099 h 3188466"/>
              <a:gd name="connsiteX38" fmla="*/ 10871398 w 12202113"/>
              <a:gd name="connsiteY38" fmla="*/ 2976728 h 3188466"/>
              <a:gd name="connsiteX39" fmla="*/ 10819743 w 12202113"/>
              <a:gd name="connsiteY39" fmla="*/ 2977481 h 3188466"/>
              <a:gd name="connsiteX40" fmla="*/ 10788834 w 12202113"/>
              <a:gd name="connsiteY40" fmla="*/ 2977840 h 3188466"/>
              <a:gd name="connsiteX41" fmla="*/ 10707711 w 12202113"/>
              <a:gd name="connsiteY41" fmla="*/ 2985644 h 3188466"/>
              <a:gd name="connsiteX42" fmla="*/ 10576086 w 12202113"/>
              <a:gd name="connsiteY42" fmla="*/ 3015319 h 3188466"/>
              <a:gd name="connsiteX43" fmla="*/ 10534761 w 12202113"/>
              <a:gd name="connsiteY43" fmla="*/ 3019524 h 3188466"/>
              <a:gd name="connsiteX44" fmla="*/ 10527537 w 12202113"/>
              <a:gd name="connsiteY44" fmla="*/ 3017814 h 3188466"/>
              <a:gd name="connsiteX45" fmla="*/ 10321799 w 12202113"/>
              <a:gd name="connsiteY45" fmla="*/ 3035635 h 3188466"/>
              <a:gd name="connsiteX46" fmla="*/ 10284989 w 12202113"/>
              <a:gd name="connsiteY46" fmla="*/ 3036679 h 3188466"/>
              <a:gd name="connsiteX47" fmla="*/ 10257423 w 12202113"/>
              <a:gd name="connsiteY47" fmla="*/ 3036027 h 3188466"/>
              <a:gd name="connsiteX48" fmla="*/ 10191450 w 12202113"/>
              <a:gd name="connsiteY48" fmla="*/ 3041963 h 3188466"/>
              <a:gd name="connsiteX49" fmla="*/ 10083845 w 12202113"/>
              <a:gd name="connsiteY49" fmla="*/ 3054978 h 3188466"/>
              <a:gd name="connsiteX50" fmla="*/ 10060611 w 12202113"/>
              <a:gd name="connsiteY50" fmla="*/ 3057035 h 3188466"/>
              <a:gd name="connsiteX51" fmla="*/ 10039363 w 12202113"/>
              <a:gd name="connsiteY51" fmla="*/ 3055961 h 3188466"/>
              <a:gd name="connsiteX52" fmla="*/ 10033322 w 12202113"/>
              <a:gd name="connsiteY52" fmla="*/ 3053238 h 3188466"/>
              <a:gd name="connsiteX53" fmla="*/ 10020337 w 12202113"/>
              <a:gd name="connsiteY53" fmla="*/ 3053912 h 3188466"/>
              <a:gd name="connsiteX54" fmla="*/ 10016616 w 12202113"/>
              <a:gd name="connsiteY54" fmla="*/ 3053498 h 3188466"/>
              <a:gd name="connsiteX55" fmla="*/ 9995549 w 12202113"/>
              <a:gd name="connsiteY55" fmla="*/ 3051719 h 3188466"/>
              <a:gd name="connsiteX56" fmla="*/ 9957212 w 12202113"/>
              <a:gd name="connsiteY56" fmla="*/ 3062663 h 3188466"/>
              <a:gd name="connsiteX57" fmla="*/ 9904584 w 12202113"/>
              <a:gd name="connsiteY57" fmla="*/ 3063999 h 3188466"/>
              <a:gd name="connsiteX58" fmla="*/ 9713857 w 12202113"/>
              <a:gd name="connsiteY58" fmla="*/ 3087955 h 3188466"/>
              <a:gd name="connsiteX59" fmla="*/ 9678879 w 12202113"/>
              <a:gd name="connsiteY59" fmla="*/ 3079676 h 3188466"/>
              <a:gd name="connsiteX60" fmla="*/ 9598760 w 12202113"/>
              <a:gd name="connsiteY60" fmla="*/ 3085228 h 3188466"/>
              <a:gd name="connsiteX61" fmla="*/ 9488796 w 12202113"/>
              <a:gd name="connsiteY61" fmla="*/ 3115384 h 3188466"/>
              <a:gd name="connsiteX62" fmla="*/ 9341972 w 12202113"/>
              <a:gd name="connsiteY62" fmla="*/ 3126583 h 3188466"/>
              <a:gd name="connsiteX63" fmla="*/ 9333795 w 12202113"/>
              <a:gd name="connsiteY63" fmla="*/ 3132083 h 3188466"/>
              <a:gd name="connsiteX64" fmla="*/ 9321736 w 12202113"/>
              <a:gd name="connsiteY64" fmla="*/ 3135834 h 3188466"/>
              <a:gd name="connsiteX65" fmla="*/ 9319405 w 12202113"/>
              <a:gd name="connsiteY65" fmla="*/ 3135561 h 3188466"/>
              <a:gd name="connsiteX66" fmla="*/ 9302847 w 12202113"/>
              <a:gd name="connsiteY66" fmla="*/ 3137746 h 3188466"/>
              <a:gd name="connsiteX67" fmla="*/ 9300930 w 12202113"/>
              <a:gd name="connsiteY67" fmla="*/ 3139687 h 3188466"/>
              <a:gd name="connsiteX68" fmla="*/ 9290106 w 12202113"/>
              <a:gd name="connsiteY68" fmla="*/ 3141645 h 3188466"/>
              <a:gd name="connsiteX69" fmla="*/ 9270220 w 12202113"/>
              <a:gd name="connsiteY69" fmla="*/ 3146737 h 3188466"/>
              <a:gd name="connsiteX70" fmla="*/ 9265150 w 12202113"/>
              <a:gd name="connsiteY70" fmla="*/ 3146531 h 3188466"/>
              <a:gd name="connsiteX71" fmla="*/ 9233057 w 12202113"/>
              <a:gd name="connsiteY71" fmla="*/ 3152408 h 3188466"/>
              <a:gd name="connsiteX72" fmla="*/ 9231974 w 12202113"/>
              <a:gd name="connsiteY72" fmla="*/ 3151938 h 3188466"/>
              <a:gd name="connsiteX73" fmla="*/ 9220130 w 12202113"/>
              <a:gd name="connsiteY73" fmla="*/ 3151189 h 3188466"/>
              <a:gd name="connsiteX74" fmla="*/ 9198955 w 12202113"/>
              <a:gd name="connsiteY74" fmla="*/ 3151015 h 3188466"/>
              <a:gd name="connsiteX75" fmla="*/ 9142196 w 12202113"/>
              <a:gd name="connsiteY75" fmla="*/ 3143802 h 3188466"/>
              <a:gd name="connsiteX76" fmla="*/ 9108665 w 12202113"/>
              <a:gd name="connsiteY76" fmla="*/ 3149868 h 3188466"/>
              <a:gd name="connsiteX77" fmla="*/ 9014086 w 12202113"/>
              <a:gd name="connsiteY77" fmla="*/ 3150791 h 3188466"/>
              <a:gd name="connsiteX78" fmla="*/ 8915037 w 12202113"/>
              <a:gd name="connsiteY78" fmla="*/ 3140020 h 3188466"/>
              <a:gd name="connsiteX79" fmla="*/ 8815667 w 12202113"/>
              <a:gd name="connsiteY79" fmla="*/ 3138606 h 3188466"/>
              <a:gd name="connsiteX80" fmla="*/ 8779688 w 12202113"/>
              <a:gd name="connsiteY80" fmla="*/ 3138895 h 3188466"/>
              <a:gd name="connsiteX81" fmla="*/ 8715556 w 12202113"/>
              <a:gd name="connsiteY81" fmla="*/ 3135878 h 3188466"/>
              <a:gd name="connsiteX82" fmla="*/ 8686183 w 12202113"/>
              <a:gd name="connsiteY82" fmla="*/ 3132307 h 3188466"/>
              <a:gd name="connsiteX83" fmla="*/ 8684895 w 12202113"/>
              <a:gd name="connsiteY83" fmla="*/ 3132527 h 3188466"/>
              <a:gd name="connsiteX84" fmla="*/ 8682270 w 12202113"/>
              <a:gd name="connsiteY84" fmla="*/ 3130989 h 3188466"/>
              <a:gd name="connsiteX85" fmla="*/ 8676836 w 12202113"/>
              <a:gd name="connsiteY85" fmla="*/ 3130278 h 3188466"/>
              <a:gd name="connsiteX86" fmla="*/ 8662002 w 12202113"/>
              <a:gd name="connsiteY86" fmla="*/ 3130735 h 3188466"/>
              <a:gd name="connsiteX87" fmla="*/ 8656423 w 12202113"/>
              <a:gd name="connsiteY87" fmla="*/ 3131304 h 3188466"/>
              <a:gd name="connsiteX88" fmla="*/ 8648261 w 12202113"/>
              <a:gd name="connsiteY88" fmla="*/ 3131294 h 3188466"/>
              <a:gd name="connsiteX89" fmla="*/ 8648057 w 12202113"/>
              <a:gd name="connsiteY89" fmla="*/ 3131167 h 3188466"/>
              <a:gd name="connsiteX90" fmla="*/ 8640412 w 12202113"/>
              <a:gd name="connsiteY90" fmla="*/ 3131403 h 3188466"/>
              <a:gd name="connsiteX91" fmla="*/ 8603003 w 12202113"/>
              <a:gd name="connsiteY91" fmla="*/ 3134155 h 3188466"/>
              <a:gd name="connsiteX92" fmla="*/ 8553571 w 12202113"/>
              <a:gd name="connsiteY92" fmla="*/ 3122125 h 3188466"/>
              <a:gd name="connsiteX93" fmla="*/ 8533128 w 12202113"/>
              <a:gd name="connsiteY93" fmla="*/ 3120039 h 3188466"/>
              <a:gd name="connsiteX94" fmla="*/ 8522209 w 12202113"/>
              <a:gd name="connsiteY94" fmla="*/ 3118252 h 3188466"/>
              <a:gd name="connsiteX95" fmla="*/ 8521532 w 12202113"/>
              <a:gd name="connsiteY95" fmla="*/ 3117705 h 3188466"/>
              <a:gd name="connsiteX96" fmla="*/ 8485667 w 12202113"/>
              <a:gd name="connsiteY96" fmla="*/ 3120406 h 3188466"/>
              <a:gd name="connsiteX97" fmla="*/ 8480905 w 12202113"/>
              <a:gd name="connsiteY97" fmla="*/ 3119749 h 3188466"/>
              <a:gd name="connsiteX98" fmla="*/ 8457530 w 12202113"/>
              <a:gd name="connsiteY98" fmla="*/ 3122810 h 3188466"/>
              <a:gd name="connsiteX99" fmla="*/ 8445451 w 12202113"/>
              <a:gd name="connsiteY99" fmla="*/ 3123697 h 3188466"/>
              <a:gd name="connsiteX100" fmla="*/ 8442039 w 12202113"/>
              <a:gd name="connsiteY100" fmla="*/ 3125378 h 3188466"/>
              <a:gd name="connsiteX101" fmla="*/ 8424215 w 12202113"/>
              <a:gd name="connsiteY101" fmla="*/ 3125963 h 3188466"/>
              <a:gd name="connsiteX102" fmla="*/ 8422165 w 12202113"/>
              <a:gd name="connsiteY102" fmla="*/ 3125491 h 3188466"/>
              <a:gd name="connsiteX103" fmla="*/ 8407465 w 12202113"/>
              <a:gd name="connsiteY103" fmla="*/ 3127979 h 3188466"/>
              <a:gd name="connsiteX104" fmla="*/ 8395146 w 12202113"/>
              <a:gd name="connsiteY104" fmla="*/ 3132488 h 3188466"/>
              <a:gd name="connsiteX105" fmla="*/ 8243538 w 12202113"/>
              <a:gd name="connsiteY105" fmla="*/ 3129873 h 3188466"/>
              <a:gd name="connsiteX106" fmla="*/ 8112685 w 12202113"/>
              <a:gd name="connsiteY106" fmla="*/ 3148698 h 3188466"/>
              <a:gd name="connsiteX107" fmla="*/ 8026741 w 12202113"/>
              <a:gd name="connsiteY107" fmla="*/ 3154015 h 3188466"/>
              <a:gd name="connsiteX108" fmla="*/ 8030400 w 12202113"/>
              <a:gd name="connsiteY108" fmla="*/ 3146736 h 3188466"/>
              <a:gd name="connsiteX109" fmla="*/ 8002987 w 12202113"/>
              <a:gd name="connsiteY109" fmla="*/ 3135663 h 3188466"/>
              <a:gd name="connsiteX110" fmla="*/ 7798568 w 12202113"/>
              <a:gd name="connsiteY110" fmla="*/ 3141249 h 3188466"/>
              <a:gd name="connsiteX111" fmla="*/ 7746353 w 12202113"/>
              <a:gd name="connsiteY111" fmla="*/ 3137755 h 3188466"/>
              <a:gd name="connsiteX112" fmla="*/ 7700395 w 12202113"/>
              <a:gd name="connsiteY112" fmla="*/ 3144729 h 3188466"/>
              <a:gd name="connsiteX113" fmla="*/ 7681335 w 12202113"/>
              <a:gd name="connsiteY113" fmla="*/ 3141120 h 3188466"/>
              <a:gd name="connsiteX114" fmla="*/ 7678044 w 12202113"/>
              <a:gd name="connsiteY114" fmla="*/ 3140387 h 3188466"/>
              <a:gd name="connsiteX115" fmla="*/ 7664890 w 12202113"/>
              <a:gd name="connsiteY115" fmla="*/ 3139855 h 3188466"/>
              <a:gd name="connsiteX116" fmla="*/ 7661183 w 12202113"/>
              <a:gd name="connsiteY116" fmla="*/ 3136706 h 3188466"/>
              <a:gd name="connsiteX117" fmla="*/ 7641383 w 12202113"/>
              <a:gd name="connsiteY117" fmla="*/ 3133755 h 3188466"/>
              <a:gd name="connsiteX118" fmla="*/ 7617169 w 12202113"/>
              <a:gd name="connsiteY118" fmla="*/ 3133614 h 3188466"/>
              <a:gd name="connsiteX119" fmla="*/ 7531143 w 12202113"/>
              <a:gd name="connsiteY119" fmla="*/ 3132781 h 3188466"/>
              <a:gd name="connsiteX120" fmla="*/ 7517113 w 12202113"/>
              <a:gd name="connsiteY120" fmla="*/ 3134483 h 3188466"/>
              <a:gd name="connsiteX121" fmla="*/ 7471320 w 12202113"/>
              <a:gd name="connsiteY121" fmla="*/ 3131645 h 3188466"/>
              <a:gd name="connsiteX122" fmla="*/ 7430512 w 12202113"/>
              <a:gd name="connsiteY122" fmla="*/ 3131007 h 3188466"/>
              <a:gd name="connsiteX123" fmla="*/ 7404071 w 12202113"/>
              <a:gd name="connsiteY123" fmla="*/ 3132361 h 3188466"/>
              <a:gd name="connsiteX124" fmla="*/ 7397140 w 12202113"/>
              <a:gd name="connsiteY124" fmla="*/ 3131239 h 3188466"/>
              <a:gd name="connsiteX125" fmla="*/ 7370514 w 12202113"/>
              <a:gd name="connsiteY125" fmla="*/ 3130516 h 3188466"/>
              <a:gd name="connsiteX126" fmla="*/ 7356953 w 12202113"/>
              <a:gd name="connsiteY126" fmla="*/ 3132179 h 3188466"/>
              <a:gd name="connsiteX127" fmla="*/ 7343567 w 12202113"/>
              <a:gd name="connsiteY127" fmla="*/ 3128350 h 3188466"/>
              <a:gd name="connsiteX128" fmla="*/ 7340295 w 12202113"/>
              <a:gd name="connsiteY128" fmla="*/ 3125545 h 3188466"/>
              <a:gd name="connsiteX129" fmla="*/ 7321348 w 12202113"/>
              <a:gd name="connsiteY129" fmla="*/ 3126804 h 3188466"/>
              <a:gd name="connsiteX130" fmla="*/ 7305815 w 12202113"/>
              <a:gd name="connsiteY130" fmla="*/ 3124063 h 3188466"/>
              <a:gd name="connsiteX131" fmla="*/ 7292274 w 12202113"/>
              <a:gd name="connsiteY131" fmla="*/ 3125855 h 3188466"/>
              <a:gd name="connsiteX132" fmla="*/ 7286654 w 12202113"/>
              <a:gd name="connsiteY132" fmla="*/ 3125451 h 3188466"/>
              <a:gd name="connsiteX133" fmla="*/ 7272685 w 12202113"/>
              <a:gd name="connsiteY133" fmla="*/ 3124094 h 3188466"/>
              <a:gd name="connsiteX134" fmla="*/ 7248584 w 12202113"/>
              <a:gd name="connsiteY134" fmla="*/ 3121080 h 3188466"/>
              <a:gd name="connsiteX135" fmla="*/ 7241065 w 12202113"/>
              <a:gd name="connsiteY135" fmla="*/ 3120661 h 3188466"/>
              <a:gd name="connsiteX136" fmla="*/ 7224696 w 12202113"/>
              <a:gd name="connsiteY136" fmla="*/ 3116051 h 3188466"/>
              <a:gd name="connsiteX137" fmla="*/ 7193009 w 12202113"/>
              <a:gd name="connsiteY137" fmla="*/ 3112108 h 3188466"/>
              <a:gd name="connsiteX138" fmla="*/ 7137220 w 12202113"/>
              <a:gd name="connsiteY138" fmla="*/ 3098354 h 3188466"/>
              <a:gd name="connsiteX139" fmla="*/ 7104427 w 12202113"/>
              <a:gd name="connsiteY139" fmla="*/ 3091790 h 3188466"/>
              <a:gd name="connsiteX140" fmla="*/ 7082240 w 12202113"/>
              <a:gd name="connsiteY140" fmla="*/ 3085740 h 3188466"/>
              <a:gd name="connsiteX141" fmla="*/ 7016754 w 12202113"/>
              <a:gd name="connsiteY141" fmla="*/ 3077196 h 3188466"/>
              <a:gd name="connsiteX142" fmla="*/ 6904436 w 12202113"/>
              <a:gd name="connsiteY142" fmla="*/ 3065900 h 3188466"/>
              <a:gd name="connsiteX143" fmla="*/ 6881434 w 12202113"/>
              <a:gd name="connsiteY143" fmla="*/ 3062865 h 3188466"/>
              <a:gd name="connsiteX144" fmla="*/ 6865273 w 12202113"/>
              <a:gd name="connsiteY144" fmla="*/ 3057749 h 3188466"/>
              <a:gd name="connsiteX145" fmla="*/ 6864671 w 12202113"/>
              <a:gd name="connsiteY145" fmla="*/ 3054378 h 3188466"/>
              <a:gd name="connsiteX146" fmla="*/ 6852599 w 12202113"/>
              <a:gd name="connsiteY146" fmla="*/ 3052306 h 3188466"/>
              <a:gd name="connsiteX147" fmla="*/ 6850143 w 12202113"/>
              <a:gd name="connsiteY147" fmla="*/ 3051232 h 3188466"/>
              <a:gd name="connsiteX148" fmla="*/ 6835301 w 12202113"/>
              <a:gd name="connsiteY148" fmla="*/ 3045593 h 3188466"/>
              <a:gd name="connsiteX149" fmla="*/ 6784871 w 12202113"/>
              <a:gd name="connsiteY149" fmla="*/ 3046562 h 3188466"/>
              <a:gd name="connsiteX150" fmla="*/ 6738245 w 12202113"/>
              <a:gd name="connsiteY150" fmla="*/ 3037055 h 3188466"/>
              <a:gd name="connsiteX151" fmla="*/ 6537703 w 12202113"/>
              <a:gd name="connsiteY151" fmla="*/ 3017736 h 3188466"/>
              <a:gd name="connsiteX152" fmla="*/ 6521858 w 12202113"/>
              <a:gd name="connsiteY152" fmla="*/ 3004158 h 3188466"/>
              <a:gd name="connsiteX153" fmla="*/ 6445069 w 12202113"/>
              <a:gd name="connsiteY153" fmla="*/ 2992470 h 3188466"/>
              <a:gd name="connsiteX154" fmla="*/ 6302447 w 12202113"/>
              <a:gd name="connsiteY154" fmla="*/ 2994274 h 3188466"/>
              <a:gd name="connsiteX155" fmla="*/ 6160029 w 12202113"/>
              <a:gd name="connsiteY155" fmla="*/ 2973666 h 3188466"/>
              <a:gd name="connsiteX156" fmla="*/ 6144046 w 12202113"/>
              <a:gd name="connsiteY156" fmla="*/ 2976380 h 3188466"/>
              <a:gd name="connsiteX157" fmla="*/ 6127670 w 12202113"/>
              <a:gd name="connsiteY157" fmla="*/ 2976929 h 3188466"/>
              <a:gd name="connsiteX158" fmla="*/ 6126155 w 12202113"/>
              <a:gd name="connsiteY158" fmla="*/ 2976245 h 3188466"/>
              <a:gd name="connsiteX159" fmla="*/ 6108575 w 12202113"/>
              <a:gd name="connsiteY159" fmla="*/ 2974651 h 3188466"/>
              <a:gd name="connsiteX160" fmla="*/ 6103746 w 12202113"/>
              <a:gd name="connsiteY160" fmla="*/ 2975803 h 3188466"/>
              <a:gd name="connsiteX161" fmla="*/ 6091377 w 12202113"/>
              <a:gd name="connsiteY161" fmla="*/ 2975180 h 3188466"/>
              <a:gd name="connsiteX162" fmla="*/ 6066183 w 12202113"/>
              <a:gd name="connsiteY162" fmla="*/ 2975222 h 3188466"/>
              <a:gd name="connsiteX163" fmla="*/ 6063287 w 12202113"/>
              <a:gd name="connsiteY163" fmla="*/ 2974353 h 3188466"/>
              <a:gd name="connsiteX164" fmla="*/ 6054813 w 12202113"/>
              <a:gd name="connsiteY164" fmla="*/ 2974911 h 3188466"/>
              <a:gd name="connsiteX165" fmla="*/ 6050809 w 12202113"/>
              <a:gd name="connsiteY165" fmla="*/ 2973985 h 3188466"/>
              <a:gd name="connsiteX166" fmla="*/ 6013979 w 12202113"/>
              <a:gd name="connsiteY166" fmla="*/ 2974553 h 3188466"/>
              <a:gd name="connsiteX167" fmla="*/ 6013800 w 12202113"/>
              <a:gd name="connsiteY167" fmla="*/ 2973973 h 3188466"/>
              <a:gd name="connsiteX168" fmla="*/ 6004866 w 12202113"/>
              <a:gd name="connsiteY168" fmla="*/ 2971570 h 3188466"/>
              <a:gd name="connsiteX169" fmla="*/ 5987036 w 12202113"/>
              <a:gd name="connsiteY169" fmla="*/ 2968315 h 3188466"/>
              <a:gd name="connsiteX170" fmla="*/ 5950027 w 12202113"/>
              <a:gd name="connsiteY170" fmla="*/ 2953546 h 3188466"/>
              <a:gd name="connsiteX171" fmla="*/ 5911668 w 12202113"/>
              <a:gd name="connsiteY171" fmla="*/ 2954074 h 3188466"/>
              <a:gd name="connsiteX172" fmla="*/ 5904110 w 12202113"/>
              <a:gd name="connsiteY172" fmla="*/ 2953861 h 3188466"/>
              <a:gd name="connsiteX173" fmla="*/ 5904026 w 12202113"/>
              <a:gd name="connsiteY173" fmla="*/ 2953724 h 3188466"/>
              <a:gd name="connsiteX174" fmla="*/ 5896189 w 12202113"/>
              <a:gd name="connsiteY174" fmla="*/ 2953236 h 3188466"/>
              <a:gd name="connsiteX175" fmla="*/ 5890331 w 12202113"/>
              <a:gd name="connsiteY175" fmla="*/ 2953471 h 3188466"/>
              <a:gd name="connsiteX176" fmla="*/ 5875672 w 12202113"/>
              <a:gd name="connsiteY176" fmla="*/ 2953056 h 3188466"/>
              <a:gd name="connsiteX177" fmla="*/ 5871070 w 12202113"/>
              <a:gd name="connsiteY177" fmla="*/ 2952035 h 3188466"/>
              <a:gd name="connsiteX178" fmla="*/ 5869888 w 12202113"/>
              <a:gd name="connsiteY178" fmla="*/ 2950364 h 3188466"/>
              <a:gd name="connsiteX179" fmla="*/ 5868461 w 12202113"/>
              <a:gd name="connsiteY179" fmla="*/ 2950506 h 3188466"/>
              <a:gd name="connsiteX180" fmla="*/ 5843343 w 12202113"/>
              <a:gd name="connsiteY180" fmla="*/ 2945262 h 3188466"/>
              <a:gd name="connsiteX181" fmla="*/ 5784331 w 12202113"/>
              <a:gd name="connsiteY181" fmla="*/ 2938531 h 3188466"/>
              <a:gd name="connsiteX182" fmla="*/ 5749498 w 12202113"/>
              <a:gd name="connsiteY182" fmla="*/ 2936713 h 3188466"/>
              <a:gd name="connsiteX183" fmla="*/ 5655214 w 12202113"/>
              <a:gd name="connsiteY183" fmla="*/ 2929503 h 3188466"/>
              <a:gd name="connsiteX184" fmla="*/ 5561446 w 12202113"/>
              <a:gd name="connsiteY184" fmla="*/ 2920575 h 3188466"/>
              <a:gd name="connsiteX185" fmla="*/ 5519456 w 12202113"/>
              <a:gd name="connsiteY185" fmla="*/ 2906631 h 3188466"/>
              <a:gd name="connsiteX186" fmla="*/ 5514099 w 12202113"/>
              <a:gd name="connsiteY186" fmla="*/ 2906097 h 3188466"/>
              <a:gd name="connsiteX187" fmla="*/ 5499273 w 12202113"/>
              <a:gd name="connsiteY187" fmla="*/ 2907057 h 3188466"/>
              <a:gd name="connsiteX188" fmla="*/ 5493664 w 12202113"/>
              <a:gd name="connsiteY188" fmla="*/ 2907817 h 3188466"/>
              <a:gd name="connsiteX189" fmla="*/ 5485530 w 12202113"/>
              <a:gd name="connsiteY189" fmla="*/ 2908080 h 3188466"/>
              <a:gd name="connsiteX190" fmla="*/ 5485337 w 12202113"/>
              <a:gd name="connsiteY190" fmla="*/ 2907959 h 3188466"/>
              <a:gd name="connsiteX191" fmla="*/ 5477696 w 12202113"/>
              <a:gd name="connsiteY191" fmla="*/ 2908455 h 3188466"/>
              <a:gd name="connsiteX192" fmla="*/ 5440170 w 12202113"/>
              <a:gd name="connsiteY192" fmla="*/ 2912482 h 3188466"/>
              <a:gd name="connsiteX193" fmla="*/ 5391911 w 12202113"/>
              <a:gd name="connsiteY193" fmla="*/ 2902040 h 3188466"/>
              <a:gd name="connsiteX194" fmla="*/ 5371708 w 12202113"/>
              <a:gd name="connsiteY194" fmla="*/ 2900629 h 3188466"/>
              <a:gd name="connsiteX195" fmla="*/ 5360976 w 12202113"/>
              <a:gd name="connsiteY195" fmla="*/ 2899197 h 3188466"/>
              <a:gd name="connsiteX196" fmla="*/ 5360345 w 12202113"/>
              <a:gd name="connsiteY196" fmla="*/ 2898671 h 3188466"/>
              <a:gd name="connsiteX197" fmla="*/ 5324367 w 12202113"/>
              <a:gd name="connsiteY197" fmla="*/ 2902593 h 3188466"/>
              <a:gd name="connsiteX198" fmla="*/ 5319673 w 12202113"/>
              <a:gd name="connsiteY198" fmla="*/ 2902094 h 3188466"/>
              <a:gd name="connsiteX199" fmla="*/ 5296114 w 12202113"/>
              <a:gd name="connsiteY199" fmla="*/ 2905958 h 3188466"/>
              <a:gd name="connsiteX200" fmla="*/ 5283999 w 12202113"/>
              <a:gd name="connsiteY200" fmla="*/ 2907258 h 3188466"/>
              <a:gd name="connsiteX201" fmla="*/ 5280460 w 12202113"/>
              <a:gd name="connsiteY201" fmla="*/ 2909063 h 3188466"/>
              <a:gd name="connsiteX202" fmla="*/ 5262637 w 12202113"/>
              <a:gd name="connsiteY202" fmla="*/ 2910250 h 3188466"/>
              <a:gd name="connsiteX203" fmla="*/ 5260635 w 12202113"/>
              <a:gd name="connsiteY203" fmla="*/ 2909845 h 3188466"/>
              <a:gd name="connsiteX204" fmla="*/ 5245770 w 12202113"/>
              <a:gd name="connsiteY204" fmla="*/ 2912842 h 3188466"/>
              <a:gd name="connsiteX205" fmla="*/ 5233108 w 12202113"/>
              <a:gd name="connsiteY205" fmla="*/ 2917794 h 3188466"/>
              <a:gd name="connsiteX206" fmla="*/ 5082201 w 12202113"/>
              <a:gd name="connsiteY206" fmla="*/ 2920260 h 3188466"/>
              <a:gd name="connsiteX207" fmla="*/ 4939211 w 12202113"/>
              <a:gd name="connsiteY207" fmla="*/ 2931760 h 3188466"/>
              <a:gd name="connsiteX208" fmla="*/ 4794309 w 12202113"/>
              <a:gd name="connsiteY208" fmla="*/ 2937227 h 3188466"/>
              <a:gd name="connsiteX209" fmla="*/ 4637676 w 12202113"/>
              <a:gd name="connsiteY209" fmla="*/ 2946666 h 3188466"/>
              <a:gd name="connsiteX210" fmla="*/ 4585922 w 12202113"/>
              <a:gd name="connsiteY210" fmla="*/ 2944906 h 3188466"/>
              <a:gd name="connsiteX211" fmla="*/ 4539516 w 12202113"/>
              <a:gd name="connsiteY211" fmla="*/ 2953466 h 3188466"/>
              <a:gd name="connsiteX212" fmla="*/ 4520819 w 12202113"/>
              <a:gd name="connsiteY212" fmla="*/ 2950477 h 3188466"/>
              <a:gd name="connsiteX213" fmla="*/ 4517604 w 12202113"/>
              <a:gd name="connsiteY213" fmla="*/ 2949852 h 3188466"/>
              <a:gd name="connsiteX214" fmla="*/ 4504537 w 12202113"/>
              <a:gd name="connsiteY214" fmla="*/ 2949759 h 3188466"/>
              <a:gd name="connsiteX215" fmla="*/ 4501104 w 12202113"/>
              <a:gd name="connsiteY215" fmla="*/ 2946715 h 3188466"/>
              <a:gd name="connsiteX216" fmla="*/ 4342695 w 12202113"/>
              <a:gd name="connsiteY216" fmla="*/ 2951638 h 3188466"/>
              <a:gd name="connsiteX217" fmla="*/ 4274096 w 12202113"/>
              <a:gd name="connsiteY217" fmla="*/ 2953640 h 3188466"/>
              <a:gd name="connsiteX218" fmla="*/ 4248170 w 12202113"/>
              <a:gd name="connsiteY218" fmla="*/ 2951384 h 3188466"/>
              <a:gd name="connsiteX219" fmla="*/ 4147924 w 12202113"/>
              <a:gd name="connsiteY219" fmla="*/ 2945945 h 3188466"/>
              <a:gd name="connsiteX220" fmla="*/ 4061825 w 12202113"/>
              <a:gd name="connsiteY220" fmla="*/ 2944206 h 3188466"/>
              <a:gd name="connsiteX221" fmla="*/ 3998557 w 12202113"/>
              <a:gd name="connsiteY221" fmla="*/ 2955821 h 3188466"/>
              <a:gd name="connsiteX222" fmla="*/ 3993107 w 12202113"/>
              <a:gd name="connsiteY222" fmla="*/ 2953708 h 3188466"/>
              <a:gd name="connsiteX223" fmla="*/ 3949713 w 12202113"/>
              <a:gd name="connsiteY223" fmla="*/ 2955441 h 3188466"/>
              <a:gd name="connsiteX224" fmla="*/ 3797284 w 12202113"/>
              <a:gd name="connsiteY224" fmla="*/ 2977037 h 3188466"/>
              <a:gd name="connsiteX225" fmla="*/ 3712498 w 12202113"/>
              <a:gd name="connsiteY225" fmla="*/ 2979996 h 3188466"/>
              <a:gd name="connsiteX226" fmla="*/ 3682471 w 12202113"/>
              <a:gd name="connsiteY226" fmla="*/ 2978543 h 3188466"/>
              <a:gd name="connsiteX227" fmla="*/ 3632163 w 12202113"/>
              <a:gd name="connsiteY227" fmla="*/ 2976264 h 3188466"/>
              <a:gd name="connsiteX228" fmla="*/ 3594728 w 12202113"/>
              <a:gd name="connsiteY228" fmla="*/ 2968398 h 3188466"/>
              <a:gd name="connsiteX229" fmla="*/ 3552594 w 12202113"/>
              <a:gd name="connsiteY229" fmla="*/ 2968934 h 3188466"/>
              <a:gd name="connsiteX230" fmla="*/ 3542589 w 12202113"/>
              <a:gd name="connsiteY230" fmla="*/ 2977031 h 3188466"/>
              <a:gd name="connsiteX231" fmla="*/ 3497591 w 12202113"/>
              <a:gd name="connsiteY231" fmla="*/ 2975018 h 3188466"/>
              <a:gd name="connsiteX232" fmla="*/ 3429352 w 12202113"/>
              <a:gd name="connsiteY232" fmla="*/ 2971090 h 3188466"/>
              <a:gd name="connsiteX233" fmla="*/ 3389938 w 12202113"/>
              <a:gd name="connsiteY233" fmla="*/ 2970884 h 3188466"/>
              <a:gd name="connsiteX234" fmla="*/ 3282344 w 12202113"/>
              <a:gd name="connsiteY234" fmla="*/ 2968084 h 3188466"/>
              <a:gd name="connsiteX235" fmla="*/ 3174624 w 12202113"/>
              <a:gd name="connsiteY235" fmla="*/ 2963576 h 3188466"/>
              <a:gd name="connsiteX236" fmla="*/ 3111077 w 12202113"/>
              <a:gd name="connsiteY236" fmla="*/ 2951285 h 3188466"/>
              <a:gd name="connsiteX237" fmla="*/ 3022501 w 12202113"/>
              <a:gd name="connsiteY237" fmla="*/ 2948619 h 3188466"/>
              <a:gd name="connsiteX238" fmla="*/ 3007714 w 12202113"/>
              <a:gd name="connsiteY238" fmla="*/ 2946762 h 3188466"/>
              <a:gd name="connsiteX239" fmla="*/ 2903098 w 12202113"/>
              <a:gd name="connsiteY239" fmla="*/ 2940576 h 3188466"/>
              <a:gd name="connsiteX240" fmla="*/ 2781591 w 12202113"/>
              <a:gd name="connsiteY240" fmla="*/ 2946394 h 3188466"/>
              <a:gd name="connsiteX241" fmla="*/ 2627942 w 12202113"/>
              <a:gd name="connsiteY241" fmla="*/ 2919996 h 3188466"/>
              <a:gd name="connsiteX242" fmla="*/ 2354959 w 12202113"/>
              <a:gd name="connsiteY242" fmla="*/ 2882080 h 3188466"/>
              <a:gd name="connsiteX243" fmla="*/ 2063184 w 12202113"/>
              <a:gd name="connsiteY243" fmla="*/ 2879109 h 3188466"/>
              <a:gd name="connsiteX244" fmla="*/ 1986946 w 12202113"/>
              <a:gd name="connsiteY244" fmla="*/ 2887619 h 3188466"/>
              <a:gd name="connsiteX245" fmla="*/ 1763479 w 12202113"/>
              <a:gd name="connsiteY245" fmla="*/ 2909077 h 3188466"/>
              <a:gd name="connsiteX246" fmla="*/ 1537980 w 12202113"/>
              <a:gd name="connsiteY246" fmla="*/ 2960398 h 3188466"/>
              <a:gd name="connsiteX247" fmla="*/ 1395229 w 12202113"/>
              <a:gd name="connsiteY247" fmla="*/ 2975625 h 3188466"/>
              <a:gd name="connsiteX248" fmla="*/ 1327834 w 12202113"/>
              <a:gd name="connsiteY248" fmla="*/ 2989485 h 3188466"/>
              <a:gd name="connsiteX249" fmla="*/ 1280757 w 12202113"/>
              <a:gd name="connsiteY249" fmla="*/ 2992959 h 3188466"/>
              <a:gd name="connsiteX250" fmla="*/ 1252582 w 12202113"/>
              <a:gd name="connsiteY250" fmla="*/ 2995877 h 3188466"/>
              <a:gd name="connsiteX251" fmla="*/ 1204670 w 12202113"/>
              <a:gd name="connsiteY251" fmla="*/ 3014826 h 3188466"/>
              <a:gd name="connsiteX252" fmla="*/ 1020457 w 12202113"/>
              <a:gd name="connsiteY252" fmla="*/ 3031603 h 3188466"/>
              <a:gd name="connsiteX253" fmla="*/ 843248 w 12202113"/>
              <a:gd name="connsiteY253" fmla="*/ 3026954 h 3188466"/>
              <a:gd name="connsiteX254" fmla="*/ 583517 w 12202113"/>
              <a:gd name="connsiteY254" fmla="*/ 3089095 h 3188466"/>
              <a:gd name="connsiteX255" fmla="*/ 556836 w 12202113"/>
              <a:gd name="connsiteY255" fmla="*/ 3094374 h 3188466"/>
              <a:gd name="connsiteX256" fmla="*/ 412089 w 12202113"/>
              <a:gd name="connsiteY256" fmla="*/ 3121334 h 3188466"/>
              <a:gd name="connsiteX257" fmla="*/ 83929 w 12202113"/>
              <a:gd name="connsiteY257" fmla="*/ 3150566 h 3188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12202113" h="3188466">
                <a:moveTo>
                  <a:pt x="0" y="3188466"/>
                </a:moveTo>
                <a:lnTo>
                  <a:pt x="10116" y="2657641"/>
                </a:lnTo>
                <a:lnTo>
                  <a:pt x="10116" y="0"/>
                </a:lnTo>
                <a:lnTo>
                  <a:pt x="12202113" y="0"/>
                </a:lnTo>
                <a:lnTo>
                  <a:pt x="12202113" y="2879832"/>
                </a:lnTo>
                <a:lnTo>
                  <a:pt x="12198167" y="2880360"/>
                </a:lnTo>
                <a:cubicBezTo>
                  <a:pt x="12163116" y="2884349"/>
                  <a:pt x="12143771" y="2884544"/>
                  <a:pt x="12122128" y="2887194"/>
                </a:cubicBezTo>
                <a:cubicBezTo>
                  <a:pt x="12087086" y="2893347"/>
                  <a:pt x="12050015" y="2907304"/>
                  <a:pt x="12028868" y="2911786"/>
                </a:cubicBezTo>
                <a:lnTo>
                  <a:pt x="11995238" y="2914090"/>
                </a:lnTo>
                <a:lnTo>
                  <a:pt x="11996460" y="2918442"/>
                </a:lnTo>
                <a:lnTo>
                  <a:pt x="11983968" y="2918762"/>
                </a:lnTo>
                <a:lnTo>
                  <a:pt x="11956084" y="2918868"/>
                </a:lnTo>
                <a:cubicBezTo>
                  <a:pt x="11938684" y="2919526"/>
                  <a:pt x="11890300" y="2918483"/>
                  <a:pt x="11872586" y="2920076"/>
                </a:cubicBezTo>
                <a:cubicBezTo>
                  <a:pt x="11867476" y="2924717"/>
                  <a:pt x="11859589" y="2927247"/>
                  <a:pt x="11849804" y="2928420"/>
                </a:cubicBezTo>
                <a:lnTo>
                  <a:pt x="11828254" y="2928551"/>
                </a:lnTo>
                <a:lnTo>
                  <a:pt x="11703277" y="2939735"/>
                </a:lnTo>
                <a:lnTo>
                  <a:pt x="11686094" y="2940570"/>
                </a:lnTo>
                <a:lnTo>
                  <a:pt x="11676788" y="2944321"/>
                </a:lnTo>
                <a:cubicBezTo>
                  <a:pt x="11669684" y="2945069"/>
                  <a:pt x="11649276" y="2944585"/>
                  <a:pt x="11643464" y="2945066"/>
                </a:cubicBezTo>
                <a:lnTo>
                  <a:pt x="11641922" y="2947200"/>
                </a:lnTo>
                <a:cubicBezTo>
                  <a:pt x="11623408" y="2950611"/>
                  <a:pt x="11553770" y="2961969"/>
                  <a:pt x="11532386" y="2965529"/>
                </a:cubicBezTo>
                <a:cubicBezTo>
                  <a:pt x="11528114" y="2962248"/>
                  <a:pt x="11518548" y="2967430"/>
                  <a:pt x="11513619" y="2968556"/>
                </a:cubicBezTo>
                <a:cubicBezTo>
                  <a:pt x="11512856" y="2966346"/>
                  <a:pt x="11500924" y="2965672"/>
                  <a:pt x="11497404" y="2967639"/>
                </a:cubicBezTo>
                <a:cubicBezTo>
                  <a:pt x="11413522" y="2978420"/>
                  <a:pt x="11455510" y="2956141"/>
                  <a:pt x="11407630" y="2970255"/>
                </a:cubicBezTo>
                <a:cubicBezTo>
                  <a:pt x="11399160" y="2971190"/>
                  <a:pt x="11392296" y="2970299"/>
                  <a:pt x="11386276" y="2968648"/>
                </a:cubicBezTo>
                <a:lnTo>
                  <a:pt x="11377296" y="2965257"/>
                </a:lnTo>
                <a:lnTo>
                  <a:pt x="11342536" y="2971666"/>
                </a:lnTo>
                <a:cubicBezTo>
                  <a:pt x="11325414" y="2973900"/>
                  <a:pt x="11307393" y="2975381"/>
                  <a:pt x="11288902" y="2976058"/>
                </a:cubicBezTo>
                <a:cubicBezTo>
                  <a:pt x="11284753" y="2971542"/>
                  <a:pt x="11270239" y="2977957"/>
                  <a:pt x="11263411" y="2979228"/>
                </a:cubicBezTo>
                <a:cubicBezTo>
                  <a:pt x="11263340" y="2976278"/>
                  <a:pt x="11248212" y="2974865"/>
                  <a:pt x="11242843" y="2977303"/>
                </a:cubicBezTo>
                <a:cubicBezTo>
                  <a:pt x="11130019" y="2987845"/>
                  <a:pt x="11193504" y="2960297"/>
                  <a:pt x="11125798" y="2976816"/>
                </a:cubicBezTo>
                <a:cubicBezTo>
                  <a:pt x="11114472" y="2977677"/>
                  <a:pt x="11105974" y="2976199"/>
                  <a:pt x="11098884" y="2973758"/>
                </a:cubicBezTo>
                <a:lnTo>
                  <a:pt x="11086128" y="2967663"/>
                </a:lnTo>
                <a:lnTo>
                  <a:pt x="11076132" y="2969836"/>
                </a:lnTo>
                <a:cubicBezTo>
                  <a:pt x="11038408" y="2970007"/>
                  <a:pt x="11027285" y="2963760"/>
                  <a:pt x="11005337" y="2970053"/>
                </a:cubicBezTo>
                <a:cubicBezTo>
                  <a:pt x="10972902" y="2956973"/>
                  <a:pt x="10983824" y="2968749"/>
                  <a:pt x="10959154" y="2970750"/>
                </a:cubicBezTo>
                <a:cubicBezTo>
                  <a:pt x="10939692" y="2973358"/>
                  <a:pt x="10975422" y="2978377"/>
                  <a:pt x="10956347" y="2979118"/>
                </a:cubicBezTo>
                <a:cubicBezTo>
                  <a:pt x="10935712" y="2975741"/>
                  <a:pt x="10936682" y="2986229"/>
                  <a:pt x="10915223" y="2982099"/>
                </a:cubicBezTo>
                <a:cubicBezTo>
                  <a:pt x="10920436" y="2974198"/>
                  <a:pt x="10872877" y="2983630"/>
                  <a:pt x="10871398" y="2976728"/>
                </a:cubicBezTo>
                <a:cubicBezTo>
                  <a:pt x="10853171" y="2986599"/>
                  <a:pt x="10844013" y="2974439"/>
                  <a:pt x="10819743" y="2977481"/>
                </a:cubicBezTo>
                <a:cubicBezTo>
                  <a:pt x="10808314" y="2981215"/>
                  <a:pt x="10800068" y="2981856"/>
                  <a:pt x="10788834" y="2977840"/>
                </a:cubicBezTo>
                <a:cubicBezTo>
                  <a:pt x="10736185" y="2996020"/>
                  <a:pt x="10756982" y="2978653"/>
                  <a:pt x="10707711" y="2985644"/>
                </a:cubicBezTo>
                <a:cubicBezTo>
                  <a:pt x="10665262" y="2992997"/>
                  <a:pt x="10617142" y="2997767"/>
                  <a:pt x="10576086" y="3015319"/>
                </a:cubicBezTo>
                <a:cubicBezTo>
                  <a:pt x="10568550" y="3020292"/>
                  <a:pt x="10550046" y="3022174"/>
                  <a:pt x="10534761" y="3019524"/>
                </a:cubicBezTo>
                <a:cubicBezTo>
                  <a:pt x="10532134" y="3019067"/>
                  <a:pt x="10529698" y="3018490"/>
                  <a:pt x="10527537" y="3017814"/>
                </a:cubicBezTo>
                <a:cubicBezTo>
                  <a:pt x="10492044" y="3020498"/>
                  <a:pt x="10362224" y="3032491"/>
                  <a:pt x="10321799" y="3035635"/>
                </a:cubicBezTo>
                <a:cubicBezTo>
                  <a:pt x="10318526" y="3029246"/>
                  <a:pt x="10298084" y="3040774"/>
                  <a:pt x="10284989" y="3036679"/>
                </a:cubicBezTo>
                <a:cubicBezTo>
                  <a:pt x="10275610" y="3033085"/>
                  <a:pt x="10267220" y="3035744"/>
                  <a:pt x="10257423" y="3036027"/>
                </a:cubicBezTo>
                <a:cubicBezTo>
                  <a:pt x="10244517" y="3033202"/>
                  <a:pt x="10202424" y="3038304"/>
                  <a:pt x="10191450" y="3041963"/>
                </a:cubicBezTo>
                <a:cubicBezTo>
                  <a:pt x="10165225" y="3054679"/>
                  <a:pt x="10105634" y="3045236"/>
                  <a:pt x="10083845" y="3054978"/>
                </a:cubicBezTo>
                <a:cubicBezTo>
                  <a:pt x="10075939" y="3056408"/>
                  <a:pt x="10068203" y="3056986"/>
                  <a:pt x="10060611" y="3057035"/>
                </a:cubicBezTo>
                <a:lnTo>
                  <a:pt x="10039363" y="3055961"/>
                </a:lnTo>
                <a:lnTo>
                  <a:pt x="10033322" y="3053238"/>
                </a:lnTo>
                <a:lnTo>
                  <a:pt x="10020337" y="3053912"/>
                </a:lnTo>
                <a:lnTo>
                  <a:pt x="10016616" y="3053498"/>
                </a:lnTo>
                <a:cubicBezTo>
                  <a:pt x="10009508" y="3052695"/>
                  <a:pt x="10002492" y="3051995"/>
                  <a:pt x="9995549" y="3051719"/>
                </a:cubicBezTo>
                <a:cubicBezTo>
                  <a:pt x="10004680" y="3065377"/>
                  <a:pt x="9937988" y="3051618"/>
                  <a:pt x="9957212" y="3062663"/>
                </a:cubicBezTo>
                <a:cubicBezTo>
                  <a:pt x="9920646" y="3063519"/>
                  <a:pt x="9948538" y="3073806"/>
                  <a:pt x="9904584" y="3063999"/>
                </a:cubicBezTo>
                <a:cubicBezTo>
                  <a:pt x="9847813" y="3075166"/>
                  <a:pt x="9758323" y="3071010"/>
                  <a:pt x="9713857" y="3087955"/>
                </a:cubicBezTo>
                <a:cubicBezTo>
                  <a:pt x="9719380" y="3081485"/>
                  <a:pt x="9695453" y="3076466"/>
                  <a:pt x="9678879" y="3079676"/>
                </a:cubicBezTo>
                <a:cubicBezTo>
                  <a:pt x="9698255" y="3054291"/>
                  <a:pt x="9613348" y="3102551"/>
                  <a:pt x="9598760" y="3085228"/>
                </a:cubicBezTo>
                <a:cubicBezTo>
                  <a:pt x="9598041" y="3101310"/>
                  <a:pt x="9523758" y="3128579"/>
                  <a:pt x="9488796" y="3115384"/>
                </a:cubicBezTo>
                <a:cubicBezTo>
                  <a:pt x="9435532" y="3118605"/>
                  <a:pt x="9397815" y="3131898"/>
                  <a:pt x="9341972" y="3126583"/>
                </a:cubicBezTo>
                <a:cubicBezTo>
                  <a:pt x="9340239" y="3128735"/>
                  <a:pt x="9337399" y="3130536"/>
                  <a:pt x="9333795" y="3132083"/>
                </a:cubicBezTo>
                <a:lnTo>
                  <a:pt x="9321736" y="3135834"/>
                </a:lnTo>
                <a:lnTo>
                  <a:pt x="9319405" y="3135561"/>
                </a:lnTo>
                <a:cubicBezTo>
                  <a:pt x="9310247" y="3135512"/>
                  <a:pt x="9305558" y="3136419"/>
                  <a:pt x="9302847" y="3137746"/>
                </a:cubicBezTo>
                <a:lnTo>
                  <a:pt x="9300930" y="3139687"/>
                </a:lnTo>
                <a:lnTo>
                  <a:pt x="9290106" y="3141645"/>
                </a:lnTo>
                <a:lnTo>
                  <a:pt x="9270220" y="3146737"/>
                </a:lnTo>
                <a:lnTo>
                  <a:pt x="9265150" y="3146531"/>
                </a:lnTo>
                <a:lnTo>
                  <a:pt x="9233057" y="3152408"/>
                </a:lnTo>
                <a:lnTo>
                  <a:pt x="9231974" y="3151938"/>
                </a:lnTo>
                <a:cubicBezTo>
                  <a:pt x="9228816" y="3151020"/>
                  <a:pt x="9225099" y="3150595"/>
                  <a:pt x="9220130" y="3151189"/>
                </a:cubicBezTo>
                <a:cubicBezTo>
                  <a:pt x="9218372" y="3142213"/>
                  <a:pt x="9213458" y="3148467"/>
                  <a:pt x="9198955" y="3151015"/>
                </a:cubicBezTo>
                <a:cubicBezTo>
                  <a:pt x="9192986" y="3137641"/>
                  <a:pt x="9157451" y="3149750"/>
                  <a:pt x="9142196" y="3143802"/>
                </a:cubicBezTo>
                <a:cubicBezTo>
                  <a:pt x="9131673" y="3145976"/>
                  <a:pt x="9120437" y="3148030"/>
                  <a:pt x="9108665" y="3149868"/>
                </a:cubicBezTo>
                <a:lnTo>
                  <a:pt x="9014086" y="3150791"/>
                </a:lnTo>
                <a:lnTo>
                  <a:pt x="8915037" y="3140020"/>
                </a:lnTo>
                <a:cubicBezTo>
                  <a:pt x="8878400" y="3139785"/>
                  <a:pt x="8846675" y="3135786"/>
                  <a:pt x="8815667" y="3138606"/>
                </a:cubicBezTo>
                <a:cubicBezTo>
                  <a:pt x="8803071" y="3135495"/>
                  <a:pt x="8791199" y="3134238"/>
                  <a:pt x="8779688" y="3138895"/>
                </a:cubicBezTo>
                <a:cubicBezTo>
                  <a:pt x="8745498" y="3137342"/>
                  <a:pt x="8737221" y="3130691"/>
                  <a:pt x="8715556" y="3135878"/>
                </a:cubicBezTo>
                <a:cubicBezTo>
                  <a:pt x="8696347" y="3125121"/>
                  <a:pt x="8695210" y="3129227"/>
                  <a:pt x="8686183" y="3132307"/>
                </a:cubicBezTo>
                <a:lnTo>
                  <a:pt x="8684895" y="3132527"/>
                </a:lnTo>
                <a:lnTo>
                  <a:pt x="8682270" y="3130989"/>
                </a:lnTo>
                <a:lnTo>
                  <a:pt x="8676836" y="3130278"/>
                </a:lnTo>
                <a:lnTo>
                  <a:pt x="8662002" y="3130735"/>
                </a:lnTo>
                <a:lnTo>
                  <a:pt x="8656423" y="3131304"/>
                </a:lnTo>
                <a:cubicBezTo>
                  <a:pt x="8652581" y="3131550"/>
                  <a:pt x="8650028" y="3131521"/>
                  <a:pt x="8648261" y="3131294"/>
                </a:cubicBezTo>
                <a:lnTo>
                  <a:pt x="8648057" y="3131167"/>
                </a:lnTo>
                <a:lnTo>
                  <a:pt x="8640412" y="3131403"/>
                </a:lnTo>
                <a:cubicBezTo>
                  <a:pt x="8627510" y="3132092"/>
                  <a:pt x="8614954" y="3133035"/>
                  <a:pt x="8603003" y="3134155"/>
                </a:cubicBezTo>
                <a:cubicBezTo>
                  <a:pt x="8592897" y="3127095"/>
                  <a:pt x="8548738" y="3135435"/>
                  <a:pt x="8553571" y="3122125"/>
                </a:cubicBezTo>
                <a:cubicBezTo>
                  <a:pt x="8537450" y="3123243"/>
                  <a:pt x="8527699" y="3128769"/>
                  <a:pt x="8533128" y="3120039"/>
                </a:cubicBezTo>
                <a:cubicBezTo>
                  <a:pt x="8527821" y="3120156"/>
                  <a:pt x="8524551" y="3119414"/>
                  <a:pt x="8522209" y="3118252"/>
                </a:cubicBezTo>
                <a:lnTo>
                  <a:pt x="8521532" y="3117705"/>
                </a:lnTo>
                <a:lnTo>
                  <a:pt x="8485667" y="3120406"/>
                </a:lnTo>
                <a:lnTo>
                  <a:pt x="8480905" y="3119749"/>
                </a:lnTo>
                <a:lnTo>
                  <a:pt x="8457530" y="3122810"/>
                </a:lnTo>
                <a:lnTo>
                  <a:pt x="8445451" y="3123697"/>
                </a:lnTo>
                <a:lnTo>
                  <a:pt x="8442039" y="3125378"/>
                </a:lnTo>
                <a:cubicBezTo>
                  <a:pt x="8438355" y="3126399"/>
                  <a:pt x="8433075" y="3126839"/>
                  <a:pt x="8424215" y="3125963"/>
                </a:cubicBezTo>
                <a:lnTo>
                  <a:pt x="8422165" y="3125491"/>
                </a:lnTo>
                <a:lnTo>
                  <a:pt x="8407465" y="3127979"/>
                </a:lnTo>
                <a:cubicBezTo>
                  <a:pt x="8402731" y="3129129"/>
                  <a:pt x="8398540" y="3130592"/>
                  <a:pt x="8395146" y="3132488"/>
                </a:cubicBezTo>
                <a:cubicBezTo>
                  <a:pt x="8345093" y="3122354"/>
                  <a:pt x="8297866" y="3131626"/>
                  <a:pt x="8243538" y="3129873"/>
                </a:cubicBezTo>
                <a:cubicBezTo>
                  <a:pt x="8220052" y="3114107"/>
                  <a:pt x="8126172" y="3133411"/>
                  <a:pt x="8112685" y="3148698"/>
                </a:cubicBezTo>
                <a:cubicBezTo>
                  <a:pt x="8112380" y="3135302"/>
                  <a:pt x="8044302" y="3153542"/>
                  <a:pt x="8026741" y="3154015"/>
                </a:cubicBezTo>
                <a:cubicBezTo>
                  <a:pt x="8020887" y="3154173"/>
                  <a:pt x="8020646" y="3152357"/>
                  <a:pt x="8030400" y="3146736"/>
                </a:cubicBezTo>
                <a:cubicBezTo>
                  <a:pt x="8011739" y="3148301"/>
                  <a:pt x="7992477" y="3141339"/>
                  <a:pt x="8002987" y="3135663"/>
                </a:cubicBezTo>
                <a:cubicBezTo>
                  <a:pt x="7946297" y="3147811"/>
                  <a:pt x="7862627" y="3135732"/>
                  <a:pt x="7798568" y="3141249"/>
                </a:cubicBezTo>
                <a:cubicBezTo>
                  <a:pt x="7763645" y="3127901"/>
                  <a:pt x="7782577" y="3140251"/>
                  <a:pt x="7746353" y="3137755"/>
                </a:cubicBezTo>
                <a:cubicBezTo>
                  <a:pt x="7756261" y="3150042"/>
                  <a:pt x="7702377" y="3130861"/>
                  <a:pt x="7700395" y="3144729"/>
                </a:cubicBezTo>
                <a:cubicBezTo>
                  <a:pt x="7693866" y="3143835"/>
                  <a:pt x="7687603" y="3142532"/>
                  <a:pt x="7681335" y="3141120"/>
                </a:cubicBezTo>
                <a:lnTo>
                  <a:pt x="7678044" y="3140387"/>
                </a:lnTo>
                <a:lnTo>
                  <a:pt x="7664890" y="3139855"/>
                </a:lnTo>
                <a:lnTo>
                  <a:pt x="7661183" y="3136706"/>
                </a:lnTo>
                <a:lnTo>
                  <a:pt x="7641383" y="3133755"/>
                </a:lnTo>
                <a:cubicBezTo>
                  <a:pt x="7633967" y="3133115"/>
                  <a:pt x="7625987" y="3132967"/>
                  <a:pt x="7617169" y="3133614"/>
                </a:cubicBezTo>
                <a:cubicBezTo>
                  <a:pt x="7595475" y="3139109"/>
                  <a:pt x="7561695" y="3132374"/>
                  <a:pt x="7531143" y="3132781"/>
                </a:cubicBezTo>
                <a:lnTo>
                  <a:pt x="7517113" y="3134483"/>
                </a:lnTo>
                <a:lnTo>
                  <a:pt x="7471320" y="3131645"/>
                </a:lnTo>
                <a:cubicBezTo>
                  <a:pt x="7458285" y="3131095"/>
                  <a:pt x="7444756" y="3130805"/>
                  <a:pt x="7430512" y="3131007"/>
                </a:cubicBezTo>
                <a:lnTo>
                  <a:pt x="7404071" y="3132361"/>
                </a:lnTo>
                <a:lnTo>
                  <a:pt x="7397140" y="3131239"/>
                </a:lnTo>
                <a:cubicBezTo>
                  <a:pt x="7385068" y="3131364"/>
                  <a:pt x="7369091" y="3135313"/>
                  <a:pt x="7370514" y="3130516"/>
                </a:cubicBezTo>
                <a:lnTo>
                  <a:pt x="7356953" y="3132179"/>
                </a:lnTo>
                <a:lnTo>
                  <a:pt x="7343567" y="3128350"/>
                </a:lnTo>
                <a:cubicBezTo>
                  <a:pt x="7342101" y="3127461"/>
                  <a:pt x="7340998" y="3126514"/>
                  <a:pt x="7340295" y="3125545"/>
                </a:cubicBezTo>
                <a:lnTo>
                  <a:pt x="7321348" y="3126804"/>
                </a:lnTo>
                <a:lnTo>
                  <a:pt x="7305815" y="3124063"/>
                </a:lnTo>
                <a:lnTo>
                  <a:pt x="7292274" y="3125855"/>
                </a:lnTo>
                <a:lnTo>
                  <a:pt x="7286654" y="3125451"/>
                </a:lnTo>
                <a:lnTo>
                  <a:pt x="7272685" y="3124094"/>
                </a:lnTo>
                <a:cubicBezTo>
                  <a:pt x="7265523" y="3123143"/>
                  <a:pt x="7257508" y="3121997"/>
                  <a:pt x="7248584" y="3121080"/>
                </a:cubicBezTo>
                <a:lnTo>
                  <a:pt x="7241065" y="3120661"/>
                </a:lnTo>
                <a:lnTo>
                  <a:pt x="7224696" y="3116051"/>
                </a:lnTo>
                <a:cubicBezTo>
                  <a:pt x="7212786" y="3112566"/>
                  <a:pt x="7203412" y="3110217"/>
                  <a:pt x="7193009" y="3112108"/>
                </a:cubicBezTo>
                <a:cubicBezTo>
                  <a:pt x="7175276" y="3107606"/>
                  <a:pt x="7162888" y="3094987"/>
                  <a:pt x="7137220" y="3098354"/>
                </a:cubicBezTo>
                <a:cubicBezTo>
                  <a:pt x="7145010" y="3092637"/>
                  <a:pt x="7108715" y="3097662"/>
                  <a:pt x="7104427" y="3091790"/>
                </a:cubicBezTo>
                <a:cubicBezTo>
                  <a:pt x="7102447" y="3087061"/>
                  <a:pt x="7090976" y="3087484"/>
                  <a:pt x="7082240" y="3085740"/>
                </a:cubicBezTo>
                <a:cubicBezTo>
                  <a:pt x="7076014" y="3080911"/>
                  <a:pt x="7032058" y="3076501"/>
                  <a:pt x="7016754" y="3077196"/>
                </a:cubicBezTo>
                <a:cubicBezTo>
                  <a:pt x="6973620" y="3082001"/>
                  <a:pt x="6938923" y="3062558"/>
                  <a:pt x="6904436" y="3065900"/>
                </a:cubicBezTo>
                <a:cubicBezTo>
                  <a:pt x="6895406" y="3065445"/>
                  <a:pt x="6887919" y="3064350"/>
                  <a:pt x="6881434" y="3062865"/>
                </a:cubicBezTo>
                <a:lnTo>
                  <a:pt x="6865273" y="3057749"/>
                </a:lnTo>
                <a:cubicBezTo>
                  <a:pt x="6865072" y="3056626"/>
                  <a:pt x="6864871" y="3055502"/>
                  <a:pt x="6864671" y="3054378"/>
                </a:cubicBezTo>
                <a:lnTo>
                  <a:pt x="6852599" y="3052306"/>
                </a:lnTo>
                <a:lnTo>
                  <a:pt x="6850143" y="3051232"/>
                </a:lnTo>
                <a:cubicBezTo>
                  <a:pt x="6845470" y="3049168"/>
                  <a:pt x="6840704" y="3047206"/>
                  <a:pt x="6835301" y="3045593"/>
                </a:cubicBezTo>
                <a:cubicBezTo>
                  <a:pt x="6820447" y="3058242"/>
                  <a:pt x="6786888" y="3033956"/>
                  <a:pt x="6784871" y="3046562"/>
                </a:cubicBezTo>
                <a:cubicBezTo>
                  <a:pt x="6752593" y="3039899"/>
                  <a:pt x="6759140" y="3053646"/>
                  <a:pt x="6738245" y="3037055"/>
                </a:cubicBezTo>
                <a:cubicBezTo>
                  <a:pt x="6671880" y="3034501"/>
                  <a:pt x="6603220" y="3013245"/>
                  <a:pt x="6537703" y="3017736"/>
                </a:cubicBezTo>
                <a:cubicBezTo>
                  <a:pt x="6553051" y="3013722"/>
                  <a:pt x="6541149" y="3004943"/>
                  <a:pt x="6521858" y="3004158"/>
                </a:cubicBezTo>
                <a:cubicBezTo>
                  <a:pt x="6580141" y="2987944"/>
                  <a:pt x="6428765" y="3009117"/>
                  <a:pt x="6445069" y="2992470"/>
                </a:cubicBezTo>
                <a:cubicBezTo>
                  <a:pt x="6417897" y="3005060"/>
                  <a:pt x="6310156" y="3011743"/>
                  <a:pt x="6302447" y="2994274"/>
                </a:cubicBezTo>
                <a:cubicBezTo>
                  <a:pt x="6252173" y="2986131"/>
                  <a:pt x="6198382" y="2989085"/>
                  <a:pt x="6160029" y="2973666"/>
                </a:cubicBezTo>
                <a:cubicBezTo>
                  <a:pt x="6155014" y="2975022"/>
                  <a:pt x="6149642" y="2975878"/>
                  <a:pt x="6144046" y="2976380"/>
                </a:cubicBezTo>
                <a:lnTo>
                  <a:pt x="6127670" y="2976929"/>
                </a:lnTo>
                <a:lnTo>
                  <a:pt x="6126155" y="2976245"/>
                </a:lnTo>
                <a:cubicBezTo>
                  <a:pt x="6118509" y="2974369"/>
                  <a:pt x="6113052" y="2974144"/>
                  <a:pt x="6108575" y="2974651"/>
                </a:cubicBezTo>
                <a:lnTo>
                  <a:pt x="6103746" y="2975803"/>
                </a:lnTo>
                <a:lnTo>
                  <a:pt x="6091377" y="2975180"/>
                </a:lnTo>
                <a:lnTo>
                  <a:pt x="6066183" y="2975222"/>
                </a:lnTo>
                <a:lnTo>
                  <a:pt x="6063287" y="2974353"/>
                </a:lnTo>
                <a:lnTo>
                  <a:pt x="6054813" y="2974911"/>
                </a:lnTo>
                <a:lnTo>
                  <a:pt x="6050809" y="2973985"/>
                </a:lnTo>
                <a:lnTo>
                  <a:pt x="6013979" y="2974553"/>
                </a:lnTo>
                <a:cubicBezTo>
                  <a:pt x="6013918" y="2974361"/>
                  <a:pt x="6013860" y="2974167"/>
                  <a:pt x="6013800" y="2973973"/>
                </a:cubicBezTo>
                <a:cubicBezTo>
                  <a:pt x="6012565" y="2972689"/>
                  <a:pt x="6010070" y="2971765"/>
                  <a:pt x="6004866" y="2971570"/>
                </a:cubicBezTo>
                <a:cubicBezTo>
                  <a:pt x="6017706" y="2963268"/>
                  <a:pt x="6003515" y="2968156"/>
                  <a:pt x="5987036" y="2968315"/>
                </a:cubicBezTo>
                <a:cubicBezTo>
                  <a:pt x="6003302" y="2955458"/>
                  <a:pt x="5953573" y="2961108"/>
                  <a:pt x="5950027" y="2953546"/>
                </a:cubicBezTo>
                <a:cubicBezTo>
                  <a:pt x="5937559" y="2953953"/>
                  <a:pt x="5924668" y="2954151"/>
                  <a:pt x="5911668" y="2954074"/>
                </a:cubicBezTo>
                <a:lnTo>
                  <a:pt x="5904110" y="2953861"/>
                </a:lnTo>
                <a:cubicBezTo>
                  <a:pt x="5904082" y="2953815"/>
                  <a:pt x="5904053" y="2953769"/>
                  <a:pt x="5904026" y="2953724"/>
                </a:cubicBezTo>
                <a:cubicBezTo>
                  <a:pt x="5902528" y="2953395"/>
                  <a:pt x="5900097" y="2953219"/>
                  <a:pt x="5896189" y="2953236"/>
                </a:cubicBezTo>
                <a:lnTo>
                  <a:pt x="5890331" y="2953471"/>
                </a:lnTo>
                <a:lnTo>
                  <a:pt x="5875672" y="2953056"/>
                </a:lnTo>
                <a:lnTo>
                  <a:pt x="5871070" y="2952035"/>
                </a:lnTo>
                <a:lnTo>
                  <a:pt x="5869888" y="2950364"/>
                </a:lnTo>
                <a:lnTo>
                  <a:pt x="5868461" y="2950506"/>
                </a:lnTo>
                <a:cubicBezTo>
                  <a:pt x="5857092" y="2953019"/>
                  <a:pt x="5852416" y="2957005"/>
                  <a:pt x="5843343" y="2945262"/>
                </a:cubicBezTo>
                <a:cubicBezTo>
                  <a:pt x="5817989" y="2949116"/>
                  <a:pt x="5815840" y="2942065"/>
                  <a:pt x="5784331" y="2938531"/>
                </a:cubicBezTo>
                <a:cubicBezTo>
                  <a:pt x="5769202" y="2942455"/>
                  <a:pt x="5758885" y="2940521"/>
                  <a:pt x="5749498" y="2936713"/>
                </a:cubicBezTo>
                <a:cubicBezTo>
                  <a:pt x="5717228" y="2937683"/>
                  <a:pt x="5690227" y="2931877"/>
                  <a:pt x="5655214" y="2929503"/>
                </a:cubicBezTo>
                <a:cubicBezTo>
                  <a:pt x="5614827" y="2933899"/>
                  <a:pt x="5598877" y="2923069"/>
                  <a:pt x="5561446" y="2920575"/>
                </a:cubicBezTo>
                <a:cubicBezTo>
                  <a:pt x="5525084" y="2929276"/>
                  <a:pt x="5537471" y="2911136"/>
                  <a:pt x="5519456" y="2906631"/>
                </a:cubicBezTo>
                <a:lnTo>
                  <a:pt x="5514099" y="2906097"/>
                </a:lnTo>
                <a:lnTo>
                  <a:pt x="5499273" y="2907057"/>
                </a:lnTo>
                <a:lnTo>
                  <a:pt x="5493664" y="2907817"/>
                </a:lnTo>
                <a:cubicBezTo>
                  <a:pt x="5489815" y="2908191"/>
                  <a:pt x="5487270" y="2908250"/>
                  <a:pt x="5485530" y="2908080"/>
                </a:cubicBezTo>
                <a:lnTo>
                  <a:pt x="5485337" y="2907959"/>
                </a:lnTo>
                <a:lnTo>
                  <a:pt x="5477696" y="2908455"/>
                </a:lnTo>
                <a:cubicBezTo>
                  <a:pt x="5464775" y="2909581"/>
                  <a:pt x="5452182" y="2910951"/>
                  <a:pt x="5440170" y="2912482"/>
                </a:cubicBezTo>
                <a:cubicBezTo>
                  <a:pt x="5430698" y="2905718"/>
                  <a:pt x="5385970" y="2915593"/>
                  <a:pt x="5391911" y="2902040"/>
                </a:cubicBezTo>
                <a:cubicBezTo>
                  <a:pt x="5375744" y="2903707"/>
                  <a:pt x="5365560" y="2909594"/>
                  <a:pt x="5371708" y="2900629"/>
                </a:cubicBezTo>
                <a:cubicBezTo>
                  <a:pt x="5366408" y="2900926"/>
                  <a:pt x="5363213" y="2900288"/>
                  <a:pt x="5360976" y="2899197"/>
                </a:cubicBezTo>
                <a:lnTo>
                  <a:pt x="5360345" y="2898671"/>
                </a:lnTo>
                <a:lnTo>
                  <a:pt x="5324367" y="2902593"/>
                </a:lnTo>
                <a:lnTo>
                  <a:pt x="5319673" y="2902094"/>
                </a:lnTo>
                <a:lnTo>
                  <a:pt x="5296114" y="2905958"/>
                </a:lnTo>
                <a:lnTo>
                  <a:pt x="5283999" y="2907258"/>
                </a:lnTo>
                <a:lnTo>
                  <a:pt x="5280460" y="2909063"/>
                </a:lnTo>
                <a:cubicBezTo>
                  <a:pt x="5276699" y="2910214"/>
                  <a:pt x="5271395" y="2910834"/>
                  <a:pt x="5262637" y="2910250"/>
                </a:cubicBezTo>
                <a:lnTo>
                  <a:pt x="5260635" y="2909845"/>
                </a:lnTo>
                <a:lnTo>
                  <a:pt x="5245770" y="2912842"/>
                </a:lnTo>
                <a:cubicBezTo>
                  <a:pt x="5240955" y="2914159"/>
                  <a:pt x="5236652" y="2915770"/>
                  <a:pt x="5233108" y="2917794"/>
                </a:cubicBezTo>
                <a:cubicBezTo>
                  <a:pt x="5184071" y="2909280"/>
                  <a:pt x="5136210" y="2920197"/>
                  <a:pt x="5082201" y="2920260"/>
                </a:cubicBezTo>
                <a:lnTo>
                  <a:pt x="4939211" y="2931760"/>
                </a:lnTo>
                <a:cubicBezTo>
                  <a:pt x="4920477" y="2933960"/>
                  <a:pt x="4783353" y="2943291"/>
                  <a:pt x="4794309" y="2937227"/>
                </a:cubicBezTo>
                <a:cubicBezTo>
                  <a:pt x="4736776" y="2951353"/>
                  <a:pt x="4701995" y="2938961"/>
                  <a:pt x="4637676" y="2946666"/>
                </a:cubicBezTo>
                <a:cubicBezTo>
                  <a:pt x="4603987" y="2934412"/>
                  <a:pt x="4621816" y="2946201"/>
                  <a:pt x="4585922" y="2944906"/>
                </a:cubicBezTo>
                <a:cubicBezTo>
                  <a:pt x="4594760" y="2956935"/>
                  <a:pt x="4542663" y="2939450"/>
                  <a:pt x="4539516" y="2953466"/>
                </a:cubicBezTo>
                <a:cubicBezTo>
                  <a:pt x="4533082" y="2952789"/>
                  <a:pt x="4526953" y="2951687"/>
                  <a:pt x="4520819" y="2950477"/>
                </a:cubicBezTo>
                <a:lnTo>
                  <a:pt x="4517604" y="2949852"/>
                </a:lnTo>
                <a:lnTo>
                  <a:pt x="4504537" y="2949759"/>
                </a:lnTo>
                <a:lnTo>
                  <a:pt x="4501104" y="2946715"/>
                </a:lnTo>
                <a:lnTo>
                  <a:pt x="4342695" y="2951638"/>
                </a:lnTo>
                <a:cubicBezTo>
                  <a:pt x="4328954" y="2954609"/>
                  <a:pt x="4284038" y="2957184"/>
                  <a:pt x="4274096" y="2953640"/>
                </a:cubicBezTo>
                <a:cubicBezTo>
                  <a:pt x="4264434" y="2953346"/>
                  <a:pt x="4254047" y="2955481"/>
                  <a:pt x="4248170" y="2951384"/>
                </a:cubicBezTo>
                <a:lnTo>
                  <a:pt x="4147924" y="2945945"/>
                </a:lnTo>
                <a:cubicBezTo>
                  <a:pt x="4131656" y="2952619"/>
                  <a:pt x="4104816" y="2942907"/>
                  <a:pt x="4061825" y="2944206"/>
                </a:cubicBezTo>
                <a:cubicBezTo>
                  <a:pt x="4044045" y="2951860"/>
                  <a:pt x="4032845" y="2944993"/>
                  <a:pt x="3998557" y="2955821"/>
                </a:cubicBezTo>
                <a:cubicBezTo>
                  <a:pt x="3997072" y="2955023"/>
                  <a:pt x="3995237" y="2954313"/>
                  <a:pt x="3993107" y="2953708"/>
                </a:cubicBezTo>
                <a:cubicBezTo>
                  <a:pt x="3980729" y="2950196"/>
                  <a:pt x="3961302" y="2950972"/>
                  <a:pt x="3949713" y="2955441"/>
                </a:cubicBezTo>
                <a:cubicBezTo>
                  <a:pt x="3894925" y="2970367"/>
                  <a:pt x="3844508" y="2972262"/>
                  <a:pt x="3797284" y="2977037"/>
                </a:cubicBezTo>
                <a:cubicBezTo>
                  <a:pt x="3743822" y="2981057"/>
                  <a:pt x="3778974" y="2965129"/>
                  <a:pt x="3712498" y="2979996"/>
                </a:cubicBezTo>
                <a:cubicBezTo>
                  <a:pt x="3705202" y="2975373"/>
                  <a:pt x="3696720" y="2975524"/>
                  <a:pt x="3682471" y="2978543"/>
                </a:cubicBezTo>
                <a:cubicBezTo>
                  <a:pt x="3656488" y="2980127"/>
                  <a:pt x="3658300" y="2967587"/>
                  <a:pt x="3632163" y="2976264"/>
                </a:cubicBezTo>
                <a:cubicBezTo>
                  <a:pt x="3636766" y="2969363"/>
                  <a:pt x="3582819" y="2975892"/>
                  <a:pt x="3594728" y="2968398"/>
                </a:cubicBezTo>
                <a:cubicBezTo>
                  <a:pt x="3577705" y="2963064"/>
                  <a:pt x="3569481" y="2973476"/>
                  <a:pt x="3552594" y="2968934"/>
                </a:cubicBezTo>
                <a:cubicBezTo>
                  <a:pt x="3533613" y="2968552"/>
                  <a:pt x="3563577" y="2975594"/>
                  <a:pt x="3542589" y="2977031"/>
                </a:cubicBezTo>
                <a:cubicBezTo>
                  <a:pt x="3517131" y="2977564"/>
                  <a:pt x="3517346" y="2989828"/>
                  <a:pt x="3497591" y="2975018"/>
                </a:cubicBezTo>
                <a:lnTo>
                  <a:pt x="3429352" y="2971090"/>
                </a:lnTo>
                <a:cubicBezTo>
                  <a:pt x="3414141" y="2975624"/>
                  <a:pt x="3401904" y="2974195"/>
                  <a:pt x="3389938" y="2970884"/>
                </a:cubicBezTo>
                <a:cubicBezTo>
                  <a:pt x="3354504" y="2973297"/>
                  <a:pt x="3322178" y="2968827"/>
                  <a:pt x="3282344" y="2968084"/>
                </a:cubicBezTo>
                <a:cubicBezTo>
                  <a:pt x="3239277" y="2974224"/>
                  <a:pt x="3217192" y="2964327"/>
                  <a:pt x="3174624" y="2963576"/>
                </a:cubicBezTo>
                <a:cubicBezTo>
                  <a:pt x="3132504" y="2975210"/>
                  <a:pt x="3146911" y="2949576"/>
                  <a:pt x="3111077" y="2951285"/>
                </a:cubicBezTo>
                <a:cubicBezTo>
                  <a:pt x="3052732" y="2962418"/>
                  <a:pt x="3112543" y="2942881"/>
                  <a:pt x="3022501" y="2948619"/>
                </a:cubicBezTo>
                <a:cubicBezTo>
                  <a:pt x="3017399" y="2950352"/>
                  <a:pt x="3006521" y="2948989"/>
                  <a:pt x="3007714" y="2946762"/>
                </a:cubicBezTo>
                <a:cubicBezTo>
                  <a:pt x="2987987" y="2948105"/>
                  <a:pt x="2931270" y="2937206"/>
                  <a:pt x="2903098" y="2940576"/>
                </a:cubicBezTo>
                <a:cubicBezTo>
                  <a:pt x="2848155" y="2935894"/>
                  <a:pt x="2821430" y="2947095"/>
                  <a:pt x="2781591" y="2946394"/>
                </a:cubicBezTo>
                <a:cubicBezTo>
                  <a:pt x="2735559" y="2940279"/>
                  <a:pt x="2708563" y="2934146"/>
                  <a:pt x="2627942" y="2919996"/>
                </a:cubicBezTo>
                <a:lnTo>
                  <a:pt x="2354959" y="2882080"/>
                </a:lnTo>
                <a:cubicBezTo>
                  <a:pt x="2252426" y="2847776"/>
                  <a:pt x="2124519" y="2878188"/>
                  <a:pt x="2063184" y="2879109"/>
                </a:cubicBezTo>
                <a:cubicBezTo>
                  <a:pt x="2038620" y="2892844"/>
                  <a:pt x="2017217" y="2880735"/>
                  <a:pt x="1986946" y="2887619"/>
                </a:cubicBezTo>
                <a:cubicBezTo>
                  <a:pt x="1919067" y="2894646"/>
                  <a:pt x="1852404" y="2912737"/>
                  <a:pt x="1763479" y="2909077"/>
                </a:cubicBezTo>
                <a:cubicBezTo>
                  <a:pt x="1726097" y="2949538"/>
                  <a:pt x="1621108" y="2933327"/>
                  <a:pt x="1537980" y="2960398"/>
                </a:cubicBezTo>
                <a:cubicBezTo>
                  <a:pt x="1489205" y="2967965"/>
                  <a:pt x="1410921" y="2954082"/>
                  <a:pt x="1395229" y="2975625"/>
                </a:cubicBezTo>
                <a:cubicBezTo>
                  <a:pt x="1371975" y="2964548"/>
                  <a:pt x="1352259" y="2986116"/>
                  <a:pt x="1327834" y="2989485"/>
                </a:cubicBezTo>
                <a:cubicBezTo>
                  <a:pt x="1307734" y="2982782"/>
                  <a:pt x="1298456" y="2990289"/>
                  <a:pt x="1280757" y="2992959"/>
                </a:cubicBezTo>
                <a:cubicBezTo>
                  <a:pt x="1272383" y="2988567"/>
                  <a:pt x="1257337" y="2989790"/>
                  <a:pt x="1252582" y="2995877"/>
                </a:cubicBezTo>
                <a:cubicBezTo>
                  <a:pt x="1260705" y="3008688"/>
                  <a:pt x="1207969" y="3005420"/>
                  <a:pt x="1204670" y="3014826"/>
                </a:cubicBezTo>
                <a:cubicBezTo>
                  <a:pt x="1174431" y="3018683"/>
                  <a:pt x="1041848" y="3015513"/>
                  <a:pt x="1020457" y="3031603"/>
                </a:cubicBezTo>
                <a:cubicBezTo>
                  <a:pt x="959520" y="3042500"/>
                  <a:pt x="869308" y="3024872"/>
                  <a:pt x="843248" y="3026954"/>
                </a:cubicBezTo>
                <a:cubicBezTo>
                  <a:pt x="815646" y="3001836"/>
                  <a:pt x="694189" y="3080490"/>
                  <a:pt x="583517" y="3089095"/>
                </a:cubicBezTo>
                <a:cubicBezTo>
                  <a:pt x="568425" y="3087467"/>
                  <a:pt x="560448" y="3088013"/>
                  <a:pt x="556836" y="3094374"/>
                </a:cubicBezTo>
                <a:cubicBezTo>
                  <a:pt x="528264" y="3099747"/>
                  <a:pt x="471823" y="3109156"/>
                  <a:pt x="412089" y="3121334"/>
                </a:cubicBezTo>
                <a:cubicBezTo>
                  <a:pt x="367235" y="3131096"/>
                  <a:pt x="143790" y="3139436"/>
                  <a:pt x="83929" y="315056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884449"/>
            <a:ext cx="4215063" cy="2398712"/>
          </a:xfrm>
        </p:spPr>
        <p:txBody>
          <a:bodyPr>
            <a:normAutofit/>
          </a:bodyPr>
          <a:lstStyle/>
          <a:p>
            <a:r>
              <a:rPr lang="en-GB" b="1" dirty="0">
                <a:latin typeface="Twinkl" pitchFamily="2" charset="0"/>
              </a:rPr>
              <a:t>Educational Experiences</a:t>
            </a:r>
          </a:p>
        </p:txBody>
      </p:sp>
      <p:pic>
        <p:nvPicPr>
          <p:cNvPr id="10248" name="Picture 8" descr="Ramsgate Arts Primary School - Stone ...">
            <a:extLst>
              <a:ext uri="{FF2B5EF4-FFF2-40B4-BE49-F238E27FC236}">
                <a16:creationId xmlns:a16="http://schemas.microsoft.com/office/drawing/2014/main" id="{8F60619E-0F7B-F785-6BA2-8F4D00FE31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3713" y="858242"/>
            <a:ext cx="3023578" cy="181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Birmingham botanical glasshouses to be ...">
            <a:extLst>
              <a:ext uri="{FF2B5EF4-FFF2-40B4-BE49-F238E27FC236}">
                <a16:creationId xmlns:a16="http://schemas.microsoft.com/office/drawing/2014/main" id="{BA8DE7F3-285C-1070-2544-E8BF68E3F6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84211" y="915882"/>
            <a:ext cx="3023578" cy="169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Adult swimming lessons at Riverside">
            <a:extLst>
              <a:ext uri="{FF2B5EF4-FFF2-40B4-BE49-F238E27FC236}">
                <a16:creationId xmlns:a16="http://schemas.microsoft.com/office/drawing/2014/main" id="{93C07A0A-D92A-3DBE-5170-560F3CE738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24709" y="1090410"/>
            <a:ext cx="3023578" cy="1349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39707" y="4459287"/>
            <a:ext cx="5714093" cy="2398713"/>
          </a:xfrm>
        </p:spPr>
        <p:txBody>
          <a:bodyPr anchor="ctr">
            <a:normAutofit/>
          </a:bodyPr>
          <a:lstStyle/>
          <a:p>
            <a:r>
              <a:rPr lang="en-GB" sz="2000" dirty="0">
                <a:latin typeface="Twinkl" pitchFamily="2" charset="0"/>
              </a:rPr>
              <a:t>Stone Age Day (Portals to the Past) – Autumn term</a:t>
            </a:r>
          </a:p>
          <a:p>
            <a:endParaRPr lang="en-GB" sz="2000" dirty="0">
              <a:latin typeface="Twinkl" pitchFamily="2" charset="0"/>
            </a:endParaRPr>
          </a:p>
          <a:p>
            <a:r>
              <a:rPr lang="en-GB" sz="2000" dirty="0">
                <a:latin typeface="Twinkl" pitchFamily="2" charset="0"/>
              </a:rPr>
              <a:t>The Botanical Gardens- Summer term</a:t>
            </a:r>
          </a:p>
          <a:p>
            <a:endParaRPr lang="en-GB" sz="2000" dirty="0">
              <a:latin typeface="Twinkl" pitchFamily="2" charset="0"/>
            </a:endParaRPr>
          </a:p>
          <a:p>
            <a:r>
              <a:rPr lang="en-GB" sz="2000" dirty="0">
                <a:latin typeface="Twinkl" pitchFamily="2" charset="0"/>
              </a:rPr>
              <a:t>Swimming – Summer term</a:t>
            </a:r>
          </a:p>
          <a:p>
            <a:endParaRPr lang="en-GB" sz="2000" dirty="0">
              <a:latin typeface="Twinkl" pitchFamily="2" charset="0"/>
            </a:endParaRPr>
          </a:p>
          <a:p>
            <a:endParaRPr lang="en-GB" sz="2000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0275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5EF17487-C386-4F99-B5EB-4FD3DF4236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A0DE92DF-4769-4DE9-93FD-EE312718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681" y="-9675"/>
            <a:ext cx="4772975" cy="1800526"/>
          </a:xfrm>
        </p:spPr>
        <p:txBody>
          <a:bodyPr>
            <a:normAutofit/>
          </a:bodyPr>
          <a:lstStyle/>
          <a:p>
            <a:r>
              <a:rPr lang="en-GB" b="1" dirty="0">
                <a:latin typeface="Twinkl" pitchFamily="2" charset="0"/>
              </a:rPr>
              <a:t>Finally…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681" y="1480457"/>
            <a:ext cx="5807117" cy="4696505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Twinkl" pitchFamily="2" charset="0"/>
              </a:rPr>
              <a:t>If your child is worried or upset or you are concerned about anything at all, please get in touch.</a:t>
            </a:r>
          </a:p>
          <a:p>
            <a:r>
              <a:rPr lang="en-GB" sz="2400" dirty="0">
                <a:latin typeface="Twinkl" pitchFamily="2" charset="0"/>
              </a:rPr>
              <a:t>Class Dojo messages are checked regularly</a:t>
            </a:r>
          </a:p>
          <a:p>
            <a:r>
              <a:rPr lang="en-GB" sz="2400" dirty="0">
                <a:latin typeface="Twinkl" pitchFamily="2" charset="0"/>
              </a:rPr>
              <a:t>Emails can be forwarded to us – please use the office email address</a:t>
            </a:r>
          </a:p>
          <a:p>
            <a:pPr marL="0" indent="0">
              <a:buNone/>
            </a:pPr>
            <a:r>
              <a:rPr lang="en-GB" sz="2400" dirty="0">
                <a:latin typeface="Twinkl" pitchFamily="2" charset="0"/>
              </a:rPr>
              <a:t>	</a:t>
            </a:r>
            <a:r>
              <a:rPr lang="en-GB" sz="2400" u="sng" dirty="0">
                <a:latin typeface="Twinkl" pitchFamily="2" charset="0"/>
              </a:rPr>
              <a:t>office@coppice.solihull.sch.uk</a:t>
            </a:r>
          </a:p>
          <a:p>
            <a:r>
              <a:rPr lang="en-GB" sz="2400" dirty="0">
                <a:latin typeface="Twinkl" pitchFamily="2" charset="0"/>
              </a:rPr>
              <a:t>Urgent messages should be telephoned to the office</a:t>
            </a:r>
          </a:p>
          <a:p>
            <a:r>
              <a:rPr lang="en-GB" sz="2400" dirty="0">
                <a:latin typeface="Twinkl" pitchFamily="2" charset="0"/>
              </a:rPr>
              <a:t>Please approach us at the end of the school day.</a:t>
            </a:r>
          </a:p>
          <a:p>
            <a:endParaRPr lang="en-GB" sz="1700" dirty="0"/>
          </a:p>
        </p:txBody>
      </p:sp>
      <p:pic>
        <p:nvPicPr>
          <p:cNvPr id="7" name="Picture 2" descr="Coppice Academy - Home">
            <a:extLst>
              <a:ext uri="{FF2B5EF4-FFF2-40B4-BE49-F238E27FC236}">
                <a16:creationId xmlns:a16="http://schemas.microsoft.com/office/drawing/2014/main" id="{F5BB9596-BE84-DD28-1645-D500EB313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17295" y="643468"/>
            <a:ext cx="2214154" cy="2545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2907" y="3657600"/>
            <a:ext cx="2242929" cy="258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6692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3606</TotalTime>
  <Words>594</Words>
  <Application>Microsoft Office PowerPoint</Application>
  <PresentationFormat>Widescreen</PresentationFormat>
  <Paragraphs>74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Aptos</vt:lpstr>
      <vt:lpstr>Aptos Display</vt:lpstr>
      <vt:lpstr>Arial</vt:lpstr>
      <vt:lpstr>Twinkl</vt:lpstr>
      <vt:lpstr>Twinkl Light</vt:lpstr>
      <vt:lpstr>Office Theme</vt:lpstr>
      <vt:lpstr>Year Group Information Evening</vt:lpstr>
      <vt:lpstr>3C Staff</vt:lpstr>
      <vt:lpstr>Uniform</vt:lpstr>
      <vt:lpstr>PE</vt:lpstr>
      <vt:lpstr>Rewards</vt:lpstr>
      <vt:lpstr>Homework</vt:lpstr>
      <vt:lpstr>Year 3 Topics</vt:lpstr>
      <vt:lpstr>Books we are reading</vt:lpstr>
      <vt:lpstr>Spellings</vt:lpstr>
      <vt:lpstr>Educational Experiences</vt:lpstr>
      <vt:lpstr>Finally…</vt:lpstr>
    </vt:vector>
  </TitlesOfParts>
  <Company>SMBC Education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Liz Crowford</dc:creator>
  <cp:lastModifiedBy>Maddi Carr</cp:lastModifiedBy>
  <cp:revision>38</cp:revision>
  <dcterms:created xsi:type="dcterms:W3CDTF">2022-09-14T07:57:10Z</dcterms:created>
  <dcterms:modified xsi:type="dcterms:W3CDTF">2026-09-09T16:29:08Z</dcterms:modified>
</cp:coreProperties>
</file>